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94.xml" ContentType="application/vnd.openxmlformats-officedocument.presentationml.slide+xml"/>
  <Override PartName="/ppt/slides/slide142.xml" ContentType="application/vnd.openxmlformats-officedocument.presentationml.slide+xml"/>
  <Override PartName="/ppt/slides/slide229.xml" ContentType="application/vnd.openxmlformats-officedocument.presentationml.slide+xml"/>
  <Override PartName="/ppt/slides/slide276.xml" ContentType="application/vnd.openxmlformats-officedocument.presentationml.slide+xml"/>
  <Override PartName="/ppt/slides/slide36.xml" ContentType="application/vnd.openxmlformats-officedocument.presentationml.slide+xml"/>
  <Override PartName="/ppt/slides/slide83.xml" ContentType="application/vnd.openxmlformats-officedocument.presentationml.slide+xml"/>
  <Override PartName="/ppt/slides/slide120.xml" ContentType="application/vnd.openxmlformats-officedocument.presentationml.slide+xml"/>
  <Override PartName="/ppt/slides/slide131.xml" ContentType="application/vnd.openxmlformats-officedocument.presentationml.slide+xml"/>
  <Override PartName="/ppt/slides/slide218.xml" ContentType="application/vnd.openxmlformats-officedocument.presentationml.slide+xml"/>
  <Override PartName="/ppt/slides/slide265.xml" ContentType="application/vnd.openxmlformats-officedocument.presentationml.slide+xml"/>
  <Override PartName="/ppt/slides/slide25.xml" ContentType="application/vnd.openxmlformats-officedocument.presentationml.slide+xml"/>
  <Override PartName="/ppt/slides/slide72.xml" ContentType="application/vnd.openxmlformats-officedocument.presentationml.slide+xml"/>
  <Override PartName="/ppt/slides/slide207.xml" ContentType="application/vnd.openxmlformats-officedocument.presentationml.slide+xml"/>
  <Override PartName="/ppt/slides/slide254.xml" ContentType="application/vnd.openxmlformats-officedocument.presentationml.slid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232.xml" ContentType="application/vnd.openxmlformats-officedocument.presentationml.slide+xml"/>
  <Override PartName="/ppt/slides/slide243.xml" ContentType="application/vnd.openxmlformats-officedocument.presentationml.slide+xml"/>
  <Override PartName="/ppt/slides/slide29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69.xml" ContentType="application/vnd.openxmlformats-officedocument.presentationml.slide+xml"/>
  <Override PartName="/ppt/slides/slide221.xml" ContentType="application/vnd.openxmlformats-officedocument.presentationml.slide+xml"/>
  <Override PartName="/ppt/slides/slide308.xml" ContentType="application/vnd.openxmlformats-officedocument.presentationml.slide+xml"/>
  <Override PartName="/ppt/slides/slide319.xml" ContentType="application/vnd.openxmlformats-officedocument.presentationml.slide+xml"/>
  <Override PartName="/ppt/tableStyles.xml" ContentType="application/vnd.openxmlformats-officedocument.presentationml.tableStyles+xml"/>
  <Override PartName="/ppt/slides/slide147.xml" ContentType="application/vnd.openxmlformats-officedocument.presentationml.slide+xml"/>
  <Override PartName="/ppt/slides/slide158.xml" ContentType="application/vnd.openxmlformats-officedocument.presentationml.slide+xml"/>
  <Override PartName="/ppt/slides/slide194.xml" ContentType="application/vnd.openxmlformats-officedocument.presentationml.slide+xml"/>
  <Override PartName="/ppt/slides/slide210.xml" ContentType="application/vnd.openxmlformats-officedocument.presentationml.slide+xml"/>
  <Override PartName="/ppt/slides/slide99.xml" ContentType="application/vnd.openxmlformats-officedocument.presentationml.slide+xml"/>
  <Override PartName="/ppt/slides/slide136.xml" ContentType="application/vnd.openxmlformats-officedocument.presentationml.slide+xml"/>
  <Override PartName="/ppt/slides/slide183.xml" ContentType="application/vnd.openxmlformats-officedocument.presentationml.slide+xml"/>
  <Override PartName="/ppt/slides/slide333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25.xml" ContentType="application/vnd.openxmlformats-officedocument.presentationml.slide+xml"/>
  <Override PartName="/ppt/slides/slide172.xml" ContentType="application/vnd.openxmlformats-officedocument.presentationml.slide+xml"/>
  <Override PartName="/ppt/slides/slide259.xml" ContentType="application/vnd.openxmlformats-officedocument.presentationml.slide+xml"/>
  <Override PartName="/ppt/slides/slide322.xml" ContentType="application/vnd.openxmlformats-officedocument.presentationml.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66.xml" ContentType="application/vnd.openxmlformats-officedocument.presentationml.slide+xml"/>
  <Override PartName="/ppt/slides/slide103.xml" ContentType="application/vnd.openxmlformats-officedocument.presentationml.slide+xml"/>
  <Override PartName="/ppt/slides/slide114.xml" ContentType="application/vnd.openxmlformats-officedocument.presentationml.slide+xml"/>
  <Override PartName="/ppt/slides/slide150.xml" ContentType="application/vnd.openxmlformats-officedocument.presentationml.slide+xml"/>
  <Override PartName="/ppt/slides/slide161.xml" ContentType="application/vnd.openxmlformats-officedocument.presentationml.slide+xml"/>
  <Override PartName="/ppt/slides/slide248.xml" ContentType="application/vnd.openxmlformats-officedocument.presentationml.slide+xml"/>
  <Override PartName="/ppt/slides/slide295.xml" ContentType="application/vnd.openxmlformats-officedocument.presentationml.slide+xml"/>
  <Override PartName="/ppt/slides/slide300.xml" ContentType="application/vnd.openxmlformats-officedocument.presentationml.slide+xml"/>
  <Override PartName="/ppt/slides/slide311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55.xml" ContentType="application/vnd.openxmlformats-officedocument.presentationml.slide+xml"/>
  <Override PartName="/ppt/slides/slide237.xml" ContentType="application/vnd.openxmlformats-officedocument.presentationml.slide+xml"/>
  <Override PartName="/ppt/slides/slide284.xml" ContentType="application/vnd.openxmlformats-officedocument.presentationml.slide+xml"/>
  <Override PartName="/ppt/theme/theme2.xml" ContentType="application/vnd.openxmlformats-officedocument.them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slides/slide215.xml" ContentType="application/vnd.openxmlformats-officedocument.presentationml.slide+xml"/>
  <Override PartName="/ppt/slides/slide226.xml" ContentType="application/vnd.openxmlformats-officedocument.presentationml.slide+xml"/>
  <Override PartName="/ppt/slides/slide262.xml" ContentType="application/vnd.openxmlformats-officedocument.presentationml.slide+xml"/>
  <Override PartName="/ppt/slides/slide273.xml" ContentType="application/vnd.openxmlformats-officedocument.presentationml.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199.xml" ContentType="application/vnd.openxmlformats-officedocument.presentationml.slide+xml"/>
  <Override PartName="/ppt/slides/slide204.xml" ContentType="application/vnd.openxmlformats-officedocument.presentationml.slide+xml"/>
  <Override PartName="/ppt/slides/slide251.xml" ContentType="application/vnd.openxmlformats-officedocument.presentationml.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188.xml" ContentType="application/vnd.openxmlformats-officedocument.presentationml.slide+xml"/>
  <Override PartName="/ppt/slides/slide240.xml" ContentType="application/vnd.openxmlformats-officedocument.presentationml.slide+xml"/>
  <Override PartName="/ppt/slides/slide327.xml" ContentType="application/vnd.openxmlformats-officedocument.presentationml.slide+xml"/>
  <Override PartName="/ppt/slides/slide338.xml" ContentType="application/vnd.openxmlformats-officedocument.presentationml.slide+xml"/>
  <Override PartName="/ppt/slides/slide119.xml" ContentType="application/vnd.openxmlformats-officedocument.presentationml.slide+xml"/>
  <Override PartName="/ppt/slides/slide166.xml" ContentType="application/vnd.openxmlformats-officedocument.presentationml.slide+xml"/>
  <Override PartName="/ppt/slides/slide177.xml" ContentType="application/vnd.openxmlformats-officedocument.presentationml.slide+xml"/>
  <Override PartName="/ppt/slides/slide316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108.xml" ContentType="application/vnd.openxmlformats-officedocument.presentationml.slide+xml"/>
  <Override PartName="/ppt/slides/slide155.xml" ContentType="application/vnd.openxmlformats-officedocument.presentationml.slide+xml"/>
  <Override PartName="/ppt/slides/slide305.xml" ContentType="application/vnd.openxmlformats-officedocument.presentationml.slide+xml"/>
  <Override PartName="/ppt/slides/slide49.xml" ContentType="application/vnd.openxmlformats-officedocument.presentationml.slide+xml"/>
  <Override PartName="/ppt/slides/slide96.xml" ContentType="application/vnd.openxmlformats-officedocument.presentationml.slide+xml"/>
  <Override PartName="/ppt/slides/slide144.xml" ContentType="application/vnd.openxmlformats-officedocument.presentationml.slide+xml"/>
  <Override PartName="/ppt/slides/slide191.xml" ContentType="application/vnd.openxmlformats-officedocument.presentationml.slide+xml"/>
  <Override PartName="/ppt/slides/slide278.xml" ContentType="application/vnd.openxmlformats-officedocument.presentationml.slide+xml"/>
  <Override PartName="/ppt/slides/slide289.xml" ContentType="application/vnd.openxmlformats-officedocument.presentationml.slide+xml"/>
  <Override PartName="/ppt/slides/slide330.xml" ContentType="application/vnd.openxmlformats-officedocument.presentationml.slide+xml"/>
  <Override PartName="/ppt/slides/slide341.xml" ContentType="application/vnd.openxmlformats-officedocument.presentationml.slide+xml"/>
  <Override PartName="/ppt/slides/slide38.xml" ContentType="application/vnd.openxmlformats-officedocument.presentationml.slide+xml"/>
  <Override PartName="/ppt/slides/slide85.xml" ContentType="application/vnd.openxmlformats-officedocument.presentationml.slide+xml"/>
  <Override PartName="/ppt/slides/slide122.xml" ContentType="application/vnd.openxmlformats-officedocument.presentationml.slide+xml"/>
  <Override PartName="/ppt/slides/slide133.xml" ContentType="application/vnd.openxmlformats-officedocument.presentationml.slide+xml"/>
  <Override PartName="/ppt/slides/slide180.xml" ContentType="application/vnd.openxmlformats-officedocument.presentationml.slide+xml"/>
  <Override PartName="/ppt/slides/slide267.xml" ContentType="application/vnd.openxmlformats-officedocument.presentationml.slide+xml"/>
  <Override PartName="/ppt/slides/slide27.xml" ContentType="application/vnd.openxmlformats-officedocument.presentationml.slide+xml"/>
  <Override PartName="/ppt/slides/slide74.xml" ContentType="application/vnd.openxmlformats-officedocument.presentationml.slide+xml"/>
  <Override PartName="/ppt/slides/slide111.xml" ContentType="application/vnd.openxmlformats-officedocument.presentationml.slide+xml"/>
  <Override PartName="/ppt/slides/slide209.xml" ContentType="application/vnd.openxmlformats-officedocument.presentationml.slide+xml"/>
  <Override PartName="/ppt/slides/slide256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100.xml" ContentType="application/vnd.openxmlformats-officedocument.presentationml.slide+xml"/>
  <Override PartName="/ppt/slides/slide234.xml" ContentType="application/vnd.openxmlformats-officedocument.presentationml.slide+xml"/>
  <Override PartName="/ppt/slides/slide245.xml" ContentType="application/vnd.openxmlformats-officedocument.presentationml.slide+xml"/>
  <Override PartName="/ppt/slides/slide281.xml" ContentType="application/vnd.openxmlformats-officedocument.presentationml.slide+xml"/>
  <Override PartName="/ppt/slides/slide292.xml" ContentType="application/vnd.openxmlformats-officedocument.presentationml.slide+xml"/>
  <Override PartName="/ppt/slides/slide41.xml" ContentType="application/vnd.openxmlformats-officedocument.presentationml.slide+xml"/>
  <Override PartName="/ppt/slides/slide223.xml" ContentType="application/vnd.openxmlformats-officedocument.presentationml.slide+xml"/>
  <Override PartName="/ppt/slides/slide270.xml" ContentType="application/vnd.openxmlformats-officedocument.presentationml.slide+xml"/>
  <Override PartName="/ppt/slides/slide30.xml" ContentType="application/vnd.openxmlformats-officedocument.presentationml.slide+xml"/>
  <Override PartName="/ppt/slides/slide149.xml" ContentType="application/vnd.openxmlformats-officedocument.presentationml.slide+xml"/>
  <Override PartName="/ppt/slides/slide196.xml" ContentType="application/vnd.openxmlformats-officedocument.presentationml.slide+xml"/>
  <Override PartName="/ppt/slides/slide212.xml" ContentType="application/vnd.openxmlformats-officedocument.presentationml.slide+xml"/>
  <Override PartName="/ppt/slides/slide138.xml" ContentType="application/vnd.openxmlformats-officedocument.presentationml.slide+xml"/>
  <Override PartName="/ppt/slides/slide185.xml" ContentType="application/vnd.openxmlformats-officedocument.presentationml.slide+xml"/>
  <Override PartName="/ppt/slides/slide201.xml" ContentType="application/vnd.openxmlformats-officedocument.presentationml.slide+xml"/>
  <Override PartName="/ppt/slides/slide335.xml" ContentType="application/vnd.openxmlformats-officedocument.presentationml.slide+xml"/>
  <Override PartName="/ppt/slides/slide79.xml" ContentType="application/vnd.openxmlformats-officedocument.presentationml.slide+xml"/>
  <Override PartName="/ppt/slides/slide127.xml" ContentType="application/vnd.openxmlformats-officedocument.presentationml.slide+xml"/>
  <Override PartName="/ppt/slides/slide174.xml" ContentType="application/vnd.openxmlformats-officedocument.presentationml.slide+xml"/>
  <Override PartName="/ppt/slides/slide324.xml" ContentType="application/vnd.openxmlformats-officedocument.presentationml.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116.xml" ContentType="application/vnd.openxmlformats-officedocument.presentationml.slide+xml"/>
  <Override PartName="/ppt/slides/slide163.xml" ContentType="application/vnd.openxmlformats-officedocument.presentationml.slide+xml"/>
  <Override PartName="/ppt/slides/slide297.xml" ContentType="application/vnd.openxmlformats-officedocument.presentationml.slide+xml"/>
  <Override PartName="/ppt/slides/slide302.xml" ContentType="application/vnd.openxmlformats-officedocument.presentationml.slide+xml"/>
  <Override PartName="/ppt/slides/slide313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57.xml" ContentType="application/vnd.openxmlformats-officedocument.presentationml.slide+xml"/>
  <Override PartName="/ppt/slides/slide105.xml" ContentType="application/vnd.openxmlformats-officedocument.presentationml.slide+xml"/>
  <Override PartName="/ppt/slides/slide141.xml" ContentType="application/vnd.openxmlformats-officedocument.presentationml.slide+xml"/>
  <Override PartName="/ppt/slides/slide152.xml" ContentType="application/vnd.openxmlformats-officedocument.presentationml.slide+xml"/>
  <Override PartName="/ppt/slides/slide239.xml" ContentType="application/vnd.openxmlformats-officedocument.presentationml.slide+xml"/>
  <Override PartName="/ppt/slides/slide286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46.xml" ContentType="application/vnd.openxmlformats-officedocument.presentationml.slide+xml"/>
  <Override PartName="/ppt/slides/slide93.xml" ContentType="application/vnd.openxmlformats-officedocument.presentationml.slide+xml"/>
  <Override PartName="/ppt/slides/slide130.xml" ContentType="application/vnd.openxmlformats-officedocument.presentationml.slide+xml"/>
  <Override PartName="/ppt/slides/slide217.xml" ContentType="application/vnd.openxmlformats-officedocument.presentationml.slide+xml"/>
  <Override PartName="/ppt/slides/slide228.xml" ContentType="application/vnd.openxmlformats-officedocument.presentationml.slide+xml"/>
  <Override PartName="/ppt/slides/slide264.xml" ContentType="application/vnd.openxmlformats-officedocument.presentationml.slide+xml"/>
  <Override PartName="/ppt/slides/slide275.xml" ContentType="application/vnd.openxmlformats-officedocument.presentationml.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Override PartName="/ppt/slides/slide206.xml" ContentType="application/vnd.openxmlformats-officedocument.presentationml.slide+xml"/>
  <Override PartName="/ppt/slides/slide253.xml" ContentType="application/vnd.openxmlformats-officedocument.presentationml.slide+xml"/>
  <Override PartName="/ppt/slides/slide13.xml" ContentType="application/vnd.openxmlformats-officedocument.presentationml.slide+xml"/>
  <Override PartName="/ppt/slides/slide60.xml" ContentType="application/vnd.openxmlformats-officedocument.presentationml.slide+xml"/>
  <Override PartName="/ppt/slides/slide242.xml" ContentType="application/vnd.openxmlformats-officedocument.presentationml.slide+xml"/>
  <Override PartName="/ppt/slides/slide329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168.xml" ContentType="application/vnd.openxmlformats-officedocument.presentationml.slide+xml"/>
  <Override PartName="/ppt/slides/slide179.xml" ContentType="application/vnd.openxmlformats-officedocument.presentationml.slide+xml"/>
  <Override PartName="/ppt/slides/slide231.xml" ContentType="application/vnd.openxmlformats-officedocument.presentationml.slide+xml"/>
  <Override PartName="/ppt/slides/slide318.xml" ContentType="application/vnd.openxmlformats-officedocument.presentationml.slide+xml"/>
  <Override PartName="/ppt/slides/slide157.xml" ContentType="application/vnd.openxmlformats-officedocument.presentationml.slide+xml"/>
  <Override PartName="/ppt/slides/slide220.xml" ContentType="application/vnd.openxmlformats-officedocument.presentationml.slide+xml"/>
  <Override PartName="/ppt/slides/slide307.xml" ContentType="application/vnd.openxmlformats-officedocument.presentationml.slide+xml"/>
  <Override PartName="/ppt/slides/slide98.xml" ContentType="application/vnd.openxmlformats-officedocument.presentationml.slide+xml"/>
  <Override PartName="/ppt/slides/slide117.xml" ContentType="application/vnd.openxmlformats-officedocument.presentationml.slide+xml"/>
  <Override PartName="/ppt/slides/slide128.xml" ContentType="application/vnd.openxmlformats-officedocument.presentationml.slide+xml"/>
  <Override PartName="/ppt/slides/slide146.xml" ContentType="application/vnd.openxmlformats-officedocument.presentationml.slide+xml"/>
  <Override PartName="/ppt/slides/slide164.xml" ContentType="application/vnd.openxmlformats-officedocument.presentationml.slide+xml"/>
  <Override PartName="/ppt/slides/slide175.xml" ContentType="application/vnd.openxmlformats-officedocument.presentationml.slide+xml"/>
  <Override PartName="/ppt/slides/slide193.xml" ContentType="application/vnd.openxmlformats-officedocument.presentationml.slide+xml"/>
  <Override PartName="/ppt/slides/slide314.xml" ContentType="application/vnd.openxmlformats-officedocument.presentationml.slide+xml"/>
  <Override PartName="/ppt/slides/slide332.xml" ContentType="application/vnd.openxmlformats-officedocument.presentationml.slide+xml"/>
  <Override PartName="/ppt/slides/slide343.xml" ContentType="application/vnd.openxmlformats-officedocument.presentationml.slide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87.xml" ContentType="application/vnd.openxmlformats-officedocument.presentationml.slide+xml"/>
  <Override PartName="/ppt/slides/slide106.xml" ContentType="application/vnd.openxmlformats-officedocument.presentationml.slide+xml"/>
  <Override PartName="/ppt/slides/slide124.xml" ContentType="application/vnd.openxmlformats-officedocument.presentationml.slide+xml"/>
  <Override PartName="/ppt/slides/slide135.xml" ContentType="application/vnd.openxmlformats-officedocument.presentationml.slide+xml"/>
  <Override PartName="/ppt/slides/slide153.xml" ContentType="application/vnd.openxmlformats-officedocument.presentationml.slide+xml"/>
  <Override PartName="/ppt/slides/slide171.xml" ContentType="application/vnd.openxmlformats-officedocument.presentationml.slide+xml"/>
  <Override PartName="/ppt/slides/slide182.xml" ContentType="application/vnd.openxmlformats-officedocument.presentationml.slide+xml"/>
  <Override PartName="/ppt/slides/slide269.xml" ContentType="application/vnd.openxmlformats-officedocument.presentationml.slide+xml"/>
  <Override PartName="/ppt/slides/slide287.xml" ContentType="application/vnd.openxmlformats-officedocument.presentationml.slide+xml"/>
  <Override PartName="/ppt/slides/slide298.xml" ContentType="application/vnd.openxmlformats-officedocument.presentationml.slide+xml"/>
  <Override PartName="/ppt/slides/slide303.xml" ContentType="application/vnd.openxmlformats-officedocument.presentationml.slide+xml"/>
  <Override PartName="/ppt/slides/slide321.xml" ContentType="application/vnd.openxmlformats-officedocument.presentationml.slide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slides/slide113.xml" ContentType="application/vnd.openxmlformats-officedocument.presentationml.slide+xml"/>
  <Override PartName="/ppt/slides/slide160.xml" ContentType="application/vnd.openxmlformats-officedocument.presentationml.slide+xml"/>
  <Override PartName="/ppt/slides/slide258.xml" ContentType="application/vnd.openxmlformats-officedocument.presentationml.slide+xml"/>
  <Override PartName="/ppt/slides/slide310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102.xml" ContentType="application/vnd.openxmlformats-officedocument.presentationml.slide+xml"/>
  <Override PartName="/ppt/slides/slide236.xml" ContentType="application/vnd.openxmlformats-officedocument.presentationml.slide+xml"/>
  <Override PartName="/ppt/slides/slide247.xml" ContentType="application/vnd.openxmlformats-officedocument.presentationml.slide+xml"/>
  <Override PartName="/ppt/slides/slide283.xml" ContentType="application/vnd.openxmlformats-officedocument.presentationml.slide+xml"/>
  <Override PartName="/ppt/slides/slide294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43.xml" ContentType="application/vnd.openxmlformats-officedocument.presentationml.slide+xml"/>
  <Override PartName="/ppt/slides/slide90.xml" ContentType="application/vnd.openxmlformats-officedocument.presentationml.slide+xml"/>
  <Override PartName="/ppt/slides/slide225.xml" ContentType="application/vnd.openxmlformats-officedocument.presentationml.slide+xml"/>
  <Override PartName="/ppt/slides/slide272.xml" ContentType="application/vnd.openxmlformats-officedocument.presentationml.slide+xml"/>
  <Override PartName="/ppt/theme/theme1.xml" ContentType="application/vnd.openxmlformats-officedocument.theme+xml"/>
  <Override PartName="/ppt/slides/slide32.xml" ContentType="application/vnd.openxmlformats-officedocument.presentationml.slide+xml"/>
  <Override PartName="/ppt/slides/slide214.xml" ContentType="application/vnd.openxmlformats-officedocument.presentationml.slide+xml"/>
  <Override PartName="/ppt/slides/slide261.xml" ContentType="application/vnd.openxmlformats-officedocument.presentationml.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s/slide187.xml" ContentType="application/vnd.openxmlformats-officedocument.presentationml.slide+xml"/>
  <Override PartName="/ppt/slides/slide198.xml" ContentType="application/vnd.openxmlformats-officedocument.presentationml.slide+xml"/>
  <Override PartName="/ppt/slides/slide203.xml" ContentType="application/vnd.openxmlformats-officedocument.presentationml.slide+xml"/>
  <Override PartName="/ppt/slides/slide250.xml" ContentType="application/vnd.openxmlformats-officedocument.presentationml.slide+xml"/>
  <Override PartName="/ppt/slides/slide337.xml" ContentType="application/vnd.openxmlformats-officedocument.presentationml.slide+xml"/>
  <Override PartName="/ppt/slides/slide129.xml" ContentType="application/vnd.openxmlformats-officedocument.presentationml.slide+xml"/>
  <Override PartName="/ppt/slides/slide176.xml" ContentType="application/vnd.openxmlformats-officedocument.presentationml.slide+xml"/>
  <Override PartName="/ppt/slides/slide326.xml" ContentType="application/vnd.openxmlformats-officedocument.presentationml.slide+xml"/>
  <Override PartName="/ppt/slides/slide118.xml" ContentType="application/vnd.openxmlformats-officedocument.presentationml.slide+xml"/>
  <Override PartName="/ppt/slides/slide165.xml" ContentType="application/vnd.openxmlformats-officedocument.presentationml.slide+xml"/>
  <Override PartName="/ppt/slides/slide299.xml" ContentType="application/vnd.openxmlformats-officedocument.presentationml.slide+xml"/>
  <Override PartName="/ppt/slides/slide304.xml" ContentType="application/vnd.openxmlformats-officedocument.presentationml.slide+xml"/>
  <Override PartName="/ppt/slides/slide315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107.xml" ContentType="application/vnd.openxmlformats-officedocument.presentationml.slide+xml"/>
  <Override PartName="/ppt/slides/slide143.xml" ContentType="application/vnd.openxmlformats-officedocument.presentationml.slide+xml"/>
  <Override PartName="/ppt/slides/slide154.xml" ContentType="application/vnd.openxmlformats-officedocument.presentationml.slide+xml"/>
  <Override PartName="/ppt/slides/slide190.xml" ContentType="application/vnd.openxmlformats-officedocument.presentationml.slide+xml"/>
  <Override PartName="/ppt/slides/slide288.xml" ContentType="application/vnd.openxmlformats-officedocument.presentationml.slide+xml"/>
  <Override PartName="/ppt/slides/slide340.xml" ContentType="application/vnd.openxmlformats-officedocument.presentationml.slide+xml"/>
  <Override PartName="/ppt/viewProps.xml" ContentType="application/vnd.openxmlformats-officedocument.presentationml.viewProps+xml"/>
  <Override PartName="/ppt/slides/slide48.xml" ContentType="application/vnd.openxmlformats-officedocument.presentationml.slide+xml"/>
  <Override PartName="/ppt/slides/slide95.xml" ContentType="application/vnd.openxmlformats-officedocument.presentationml.slide+xml"/>
  <Override PartName="/ppt/slides/slide132.xml" ContentType="application/vnd.openxmlformats-officedocument.presentationml.slide+xml"/>
  <Override PartName="/ppt/slides/slide27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121.xml" ContentType="application/vnd.openxmlformats-officedocument.presentationml.slide+xml"/>
  <Override PartName="/ppt/slides/slide208.xml" ContentType="application/vnd.openxmlformats-officedocument.presentationml.slide+xml"/>
  <Override PartName="/ppt/slides/slide219.xml" ContentType="application/vnd.openxmlformats-officedocument.presentationml.slide+xml"/>
  <Override PartName="/ppt/slides/slide255.xml" ContentType="application/vnd.openxmlformats-officedocument.presentationml.slide+xml"/>
  <Override PartName="/ppt/slides/slide266.xml" ContentType="application/vnd.openxmlformats-officedocument.presentationml.slide+xml"/>
  <Override PartName="/ppt/presProps.xml" ContentType="application/vnd.openxmlformats-officedocument.presentationml.presProp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62.xml" ContentType="application/vnd.openxmlformats-officedocument.presentationml.slide+xml"/>
  <Override PartName="/ppt/slides/slide110.xml" ContentType="application/vnd.openxmlformats-officedocument.presentationml.slide+xml"/>
  <Override PartName="/ppt/slides/slide244.xml" ContentType="application/vnd.openxmlformats-officedocument.presentationml.slide+xml"/>
  <Override PartName="/ppt/slides/slide291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51.xml" ContentType="application/vnd.openxmlformats-officedocument.presentationml.slide+xml"/>
  <Override PartName="/ppt/slides/slide233.xml" ContentType="application/vnd.openxmlformats-officedocument.presentationml.slide+xml"/>
  <Override PartName="/ppt/slides/slide280.xml" ContentType="application/vnd.openxmlformats-officedocument.presentationml.slide+xml"/>
  <Override PartName="/ppt/slides/slide40.xml" ContentType="application/vnd.openxmlformats-officedocument.presentationml.slide+xml"/>
  <Override PartName="/ppt/slides/slide159.xml" ContentType="application/vnd.openxmlformats-officedocument.presentationml.slide+xml"/>
  <Override PartName="/ppt/slides/slide211.xml" ContentType="application/vnd.openxmlformats-officedocument.presentationml.slide+xml"/>
  <Override PartName="/ppt/slides/slide222.xml" ContentType="application/vnd.openxmlformats-officedocument.presentationml.slide+xml"/>
  <Override PartName="/ppt/slides/slide309.xml" ContentType="application/vnd.openxmlformats-officedocument.presentationml.slide+xml"/>
  <Override PartName="/ppt/slides/slide148.xml" ContentType="application/vnd.openxmlformats-officedocument.presentationml.slide+xml"/>
  <Override PartName="/ppt/slides/slide195.xml" ContentType="application/vnd.openxmlformats-officedocument.presentationml.slide+xml"/>
  <Override PartName="/ppt/slides/slide200.xml" ContentType="application/vnd.openxmlformats-officedocument.presentationml.slide+xml"/>
  <Default Extension="gif" ContentType="image/gif"/>
  <Override PartName="/ppt/slides/slide89.xml" ContentType="application/vnd.openxmlformats-officedocument.presentationml.slide+xml"/>
  <Override PartName="/ppt/slides/slide126.xml" ContentType="application/vnd.openxmlformats-officedocument.presentationml.slide+xml"/>
  <Override PartName="/ppt/slides/slide137.xml" ContentType="application/vnd.openxmlformats-officedocument.presentationml.slide+xml"/>
  <Override PartName="/ppt/slides/slide173.xml" ContentType="application/vnd.openxmlformats-officedocument.presentationml.slide+xml"/>
  <Override PartName="/ppt/slides/slide184.xml" ContentType="application/vnd.openxmlformats-officedocument.presentationml.slide+xml"/>
  <Override PartName="/ppt/slides/slide323.xml" ContentType="application/vnd.openxmlformats-officedocument.presentationml.slide+xml"/>
  <Override PartName="/ppt/slides/slide334.xml" ContentType="application/vnd.openxmlformats-officedocument.presentationml.slide+xml"/>
  <Override PartName="/ppt/slides/slide78.xml" ContentType="application/vnd.openxmlformats-officedocument.presentationml.slide+xml"/>
  <Override PartName="/ppt/slides/slide115.xml" ContentType="application/vnd.openxmlformats-officedocument.presentationml.slide+xml"/>
  <Override PartName="/ppt/slides/slide162.xml" ContentType="application/vnd.openxmlformats-officedocument.presentationml.slide+xml"/>
  <Override PartName="/ppt/slides/slide312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104.xml" ContentType="application/vnd.openxmlformats-officedocument.presentationml.slide+xml"/>
  <Override PartName="/ppt/slides/slide151.xml" ContentType="application/vnd.openxmlformats-officedocument.presentationml.slide+xml"/>
  <Override PartName="/ppt/slides/slide238.xml" ContentType="application/vnd.openxmlformats-officedocument.presentationml.slide+xml"/>
  <Override PartName="/ppt/slides/slide249.xml" ContentType="application/vnd.openxmlformats-officedocument.presentationml.slide+xml"/>
  <Override PartName="/ppt/slides/slide285.xml" ContentType="application/vnd.openxmlformats-officedocument.presentationml.slide+xml"/>
  <Override PartName="/ppt/slides/slide296.xml" ContentType="application/vnd.openxmlformats-officedocument.presentationml.slide+xml"/>
  <Override PartName="/ppt/slides/slide301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5.xml" ContentType="application/vnd.openxmlformats-officedocument.presentationml.slide+xml"/>
  <Override PartName="/ppt/slides/slide92.xml" ContentType="application/vnd.openxmlformats-officedocument.presentationml.slide+xml"/>
  <Override PartName="/ppt/slides/slide140.xml" ContentType="application/vnd.openxmlformats-officedocument.presentationml.slide+xml"/>
  <Override PartName="/ppt/slides/slide227.xml" ContentType="application/vnd.openxmlformats-officedocument.presentationml.slide+xml"/>
  <Override PartName="/ppt/slides/slide274.xml" ContentType="application/vnd.openxmlformats-officedocument.presentationml.slide+xml"/>
  <Override PartName="/ppt/slides/slide34.xml" ContentType="application/vnd.openxmlformats-officedocument.presentationml.slide+xml"/>
  <Override PartName="/ppt/slides/slide81.xml" ContentType="application/vnd.openxmlformats-officedocument.presentationml.slide+xml"/>
  <Override PartName="/ppt/slides/slide216.xml" ContentType="application/vnd.openxmlformats-officedocument.presentationml.slide+xml"/>
  <Override PartName="/ppt/slides/slide263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70.xml" ContentType="application/vnd.openxmlformats-officedocument.presentationml.slide+xml"/>
  <Override PartName="/ppt/slides/slide189.xml" ContentType="application/vnd.openxmlformats-officedocument.presentationml.slide+xml"/>
  <Override PartName="/ppt/slides/slide205.xml" ContentType="application/vnd.openxmlformats-officedocument.presentationml.slide+xml"/>
  <Override PartName="/ppt/slides/slide241.xml" ContentType="application/vnd.openxmlformats-officedocument.presentationml.slide+xml"/>
  <Override PartName="/ppt/slides/slide252.xml" ContentType="application/vnd.openxmlformats-officedocument.presentationml.slide+xml"/>
  <Override PartName="/ppt/slides/slide339.xml" ContentType="application/vnd.openxmlformats-officedocument.presentationml.slide+xml"/>
  <Override PartName="/ppt/slides/slide12.xml" ContentType="application/vnd.openxmlformats-officedocument.presentationml.slide+xml"/>
  <Override PartName="/ppt/slides/slide178.xml" ContentType="application/vnd.openxmlformats-officedocument.presentationml.slide+xml"/>
  <Override PartName="/ppt/slides/slide230.xml" ContentType="application/vnd.openxmlformats-officedocument.presentationml.slide+xml"/>
  <Override PartName="/ppt/slides/slide328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167.xml" ContentType="application/vnd.openxmlformats-officedocument.presentationml.slide+xml"/>
  <Override PartName="/ppt/slides/slide306.xml" ContentType="application/vnd.openxmlformats-officedocument.presentationml.slide+xml"/>
  <Override PartName="/ppt/slides/slide317.xml" ContentType="application/vnd.openxmlformats-officedocument.presentationml.slide+xml"/>
  <Override PartName="/ppt/slides/slide109.xml" ContentType="application/vnd.openxmlformats-officedocument.presentationml.slide+xml"/>
  <Override PartName="/ppt/slides/slide145.xml" ContentType="application/vnd.openxmlformats-officedocument.presentationml.slide+xml"/>
  <Override PartName="/ppt/slides/slide156.xml" ContentType="application/vnd.openxmlformats-officedocument.presentationml.slide+xml"/>
  <Override PartName="/ppt/slides/slide192.xml" ContentType="application/vnd.openxmlformats-officedocument.presentationml.slide+xml"/>
  <Override PartName="/ppt/slides/slide342.xml" ContentType="application/vnd.openxmlformats-officedocument.presentationml.slide+xml"/>
  <Override PartName="/ppt/slides/slide97.xml" ContentType="application/vnd.openxmlformats-officedocument.presentationml.slide+xml"/>
  <Override PartName="/ppt/slides/slide134.xml" ContentType="application/vnd.openxmlformats-officedocument.presentationml.slide+xml"/>
  <Override PartName="/ppt/slides/slide181.xml" ContentType="application/vnd.openxmlformats-officedocument.presentationml.slide+xml"/>
  <Override PartName="/ppt/slides/slide279.xml" ContentType="application/vnd.openxmlformats-officedocument.presentationml.slide+xml"/>
  <Override PartName="/ppt/slides/slide331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23.xml" ContentType="application/vnd.openxmlformats-officedocument.presentationml.slide+xml"/>
  <Override PartName="/ppt/slides/slide170.xml" ContentType="application/vnd.openxmlformats-officedocument.presentationml.slide+xml"/>
  <Override PartName="/ppt/slides/slide257.xml" ContentType="application/vnd.openxmlformats-officedocument.presentationml.slide+xml"/>
  <Override PartName="/ppt/slides/slide268.xml" ContentType="application/vnd.openxmlformats-officedocument.presentationml.slide+xml"/>
  <Override PartName="/ppt/slides/slide320.xml" ContentType="application/vnd.openxmlformats-officedocument.presentationml.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64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s/slide246.xml" ContentType="application/vnd.openxmlformats-officedocument.presentationml.slide+xml"/>
  <Override PartName="/ppt/slides/slide293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53.xml" ContentType="application/vnd.openxmlformats-officedocument.presentationml.slide+xml"/>
  <Override PartName="/ppt/slides/slide235.xml" ContentType="application/vnd.openxmlformats-officedocument.presentationml.slide+xml"/>
  <Override PartName="/ppt/slides/slide282.xml" ContentType="application/vnd.openxmlformats-officedocument.presentationml.slide+xml"/>
  <Default Extension="jpeg" ContentType="image/jpeg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213.xml" ContentType="application/vnd.openxmlformats-officedocument.presentationml.slide+xml"/>
  <Override PartName="/ppt/slides/slide224.xml" ContentType="application/vnd.openxmlformats-officedocument.presentationml.slide+xml"/>
  <Override PartName="/ppt/slides/slide260.xml" ContentType="application/vnd.openxmlformats-officedocument.presentationml.slide+xml"/>
  <Override PartName="/ppt/slides/slide271.xml" ContentType="application/vnd.openxmlformats-officedocument.presentationml.slide+xml"/>
  <Override PartName="/ppt/slides/slide20.xml" ContentType="application/vnd.openxmlformats-officedocument.presentationml.slide+xml"/>
  <Override PartName="/ppt/slides/slide197.xml" ContentType="application/vnd.openxmlformats-officedocument.presentationml.slide+xml"/>
  <Override PartName="/ppt/slides/slide202.xml" ContentType="application/vnd.openxmlformats-officedocument.presentationml.slide+xml"/>
  <Override PartName="/ppt/slides/slide139.xml" ContentType="application/vnd.openxmlformats-officedocument.presentationml.slide+xml"/>
  <Override PartName="/ppt/slides/slide186.xml" ContentType="application/vnd.openxmlformats-officedocument.presentationml.slide+xml"/>
  <Override PartName="/ppt/slides/slide325.xml" ContentType="application/vnd.openxmlformats-officedocument.presentationml.slide+xml"/>
  <Override PartName="/ppt/slides/slide336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5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609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6" r:id="rId50"/>
    <p:sldId id="307" r:id="rId51"/>
    <p:sldId id="304" r:id="rId52"/>
    <p:sldId id="305" r:id="rId53"/>
    <p:sldId id="309" r:id="rId54"/>
    <p:sldId id="308" r:id="rId55"/>
    <p:sldId id="424" r:id="rId56"/>
    <p:sldId id="440" r:id="rId57"/>
    <p:sldId id="441" r:id="rId58"/>
    <p:sldId id="442" r:id="rId59"/>
    <p:sldId id="425" r:id="rId60"/>
    <p:sldId id="426" r:id="rId61"/>
    <p:sldId id="427" r:id="rId62"/>
    <p:sldId id="428" r:id="rId63"/>
    <p:sldId id="429" r:id="rId64"/>
    <p:sldId id="430" r:id="rId65"/>
    <p:sldId id="431" r:id="rId66"/>
    <p:sldId id="432" r:id="rId67"/>
    <p:sldId id="433" r:id="rId68"/>
    <p:sldId id="434" r:id="rId69"/>
    <p:sldId id="435" r:id="rId70"/>
    <p:sldId id="436" r:id="rId71"/>
    <p:sldId id="437" r:id="rId72"/>
    <p:sldId id="438" r:id="rId73"/>
    <p:sldId id="439" r:id="rId74"/>
    <p:sldId id="310" r:id="rId75"/>
    <p:sldId id="311" r:id="rId76"/>
    <p:sldId id="312" r:id="rId77"/>
    <p:sldId id="313" r:id="rId78"/>
    <p:sldId id="314" r:id="rId79"/>
    <p:sldId id="315" r:id="rId80"/>
    <p:sldId id="316" r:id="rId81"/>
    <p:sldId id="317" r:id="rId82"/>
    <p:sldId id="318" r:id="rId83"/>
    <p:sldId id="443" r:id="rId84"/>
    <p:sldId id="444" r:id="rId85"/>
    <p:sldId id="445" r:id="rId86"/>
    <p:sldId id="446" r:id="rId87"/>
    <p:sldId id="319" r:id="rId88"/>
    <p:sldId id="320" r:id="rId89"/>
    <p:sldId id="321" r:id="rId90"/>
    <p:sldId id="322" r:id="rId91"/>
    <p:sldId id="323" r:id="rId92"/>
    <p:sldId id="324" r:id="rId93"/>
    <p:sldId id="325" r:id="rId94"/>
    <p:sldId id="326" r:id="rId95"/>
    <p:sldId id="327" r:id="rId96"/>
    <p:sldId id="328" r:id="rId97"/>
    <p:sldId id="329" r:id="rId98"/>
    <p:sldId id="330" r:id="rId99"/>
    <p:sldId id="331" r:id="rId100"/>
    <p:sldId id="332" r:id="rId101"/>
    <p:sldId id="334" r:id="rId102"/>
    <p:sldId id="335" r:id="rId103"/>
    <p:sldId id="336" r:id="rId104"/>
    <p:sldId id="337" r:id="rId105"/>
    <p:sldId id="338" r:id="rId106"/>
    <p:sldId id="339" r:id="rId107"/>
    <p:sldId id="340" r:id="rId108"/>
    <p:sldId id="341" r:id="rId109"/>
    <p:sldId id="342" r:id="rId110"/>
    <p:sldId id="343" r:id="rId111"/>
    <p:sldId id="344" r:id="rId112"/>
    <p:sldId id="345" r:id="rId113"/>
    <p:sldId id="346" r:id="rId114"/>
    <p:sldId id="347" r:id="rId115"/>
    <p:sldId id="348" r:id="rId116"/>
    <p:sldId id="349" r:id="rId117"/>
    <p:sldId id="350" r:id="rId118"/>
    <p:sldId id="351" r:id="rId119"/>
    <p:sldId id="548" r:id="rId120"/>
    <p:sldId id="549" r:id="rId121"/>
    <p:sldId id="550" r:id="rId122"/>
    <p:sldId id="551" r:id="rId123"/>
    <p:sldId id="552" r:id="rId124"/>
    <p:sldId id="352" r:id="rId125"/>
    <p:sldId id="353" r:id="rId126"/>
    <p:sldId id="354" r:id="rId127"/>
    <p:sldId id="355" r:id="rId128"/>
    <p:sldId id="356" r:id="rId129"/>
    <p:sldId id="553" r:id="rId130"/>
    <p:sldId id="554" r:id="rId131"/>
    <p:sldId id="555" r:id="rId132"/>
    <p:sldId id="556" r:id="rId133"/>
    <p:sldId id="557" r:id="rId134"/>
    <p:sldId id="558" r:id="rId135"/>
    <p:sldId id="559" r:id="rId136"/>
    <p:sldId id="357" r:id="rId137"/>
    <p:sldId id="358" r:id="rId138"/>
    <p:sldId id="359" r:id="rId139"/>
    <p:sldId id="360" r:id="rId140"/>
    <p:sldId id="361" r:id="rId141"/>
    <p:sldId id="362" r:id="rId142"/>
    <p:sldId id="363" r:id="rId143"/>
    <p:sldId id="364" r:id="rId144"/>
    <p:sldId id="365" r:id="rId145"/>
    <p:sldId id="366" r:id="rId146"/>
    <p:sldId id="367" r:id="rId147"/>
    <p:sldId id="368" r:id="rId148"/>
    <p:sldId id="369" r:id="rId149"/>
    <p:sldId id="370" r:id="rId150"/>
    <p:sldId id="372" r:id="rId151"/>
    <p:sldId id="373" r:id="rId152"/>
    <p:sldId id="575" r:id="rId153"/>
    <p:sldId id="574" r:id="rId154"/>
    <p:sldId id="374" r:id="rId155"/>
    <p:sldId id="375" r:id="rId156"/>
    <p:sldId id="560" r:id="rId157"/>
    <p:sldId id="561" r:id="rId158"/>
    <p:sldId id="562" r:id="rId159"/>
    <p:sldId id="563" r:id="rId160"/>
    <p:sldId id="564" r:id="rId161"/>
    <p:sldId id="371" r:id="rId162"/>
    <p:sldId id="377" r:id="rId163"/>
    <p:sldId id="565" r:id="rId164"/>
    <p:sldId id="566" r:id="rId165"/>
    <p:sldId id="567" r:id="rId166"/>
    <p:sldId id="568" r:id="rId167"/>
    <p:sldId id="569" r:id="rId168"/>
    <p:sldId id="570" r:id="rId169"/>
    <p:sldId id="571" r:id="rId170"/>
    <p:sldId id="379" r:id="rId171"/>
    <p:sldId id="380" r:id="rId172"/>
    <p:sldId id="381" r:id="rId173"/>
    <p:sldId id="382" r:id="rId174"/>
    <p:sldId id="383" r:id="rId175"/>
    <p:sldId id="384" r:id="rId176"/>
    <p:sldId id="385" r:id="rId177"/>
    <p:sldId id="387" r:id="rId178"/>
    <p:sldId id="376" r:id="rId179"/>
    <p:sldId id="378" r:id="rId180"/>
    <p:sldId id="390" r:id="rId181"/>
    <p:sldId id="388" r:id="rId182"/>
    <p:sldId id="447" r:id="rId183"/>
    <p:sldId id="389" r:id="rId184"/>
    <p:sldId id="573" r:id="rId185"/>
    <p:sldId id="572" r:id="rId186"/>
    <p:sldId id="578" r:id="rId187"/>
    <p:sldId id="579" r:id="rId188"/>
    <p:sldId id="576" r:id="rId189"/>
    <p:sldId id="577" r:id="rId190"/>
    <p:sldId id="580" r:id="rId191"/>
    <p:sldId id="610" r:id="rId192"/>
    <p:sldId id="581" r:id="rId193"/>
    <p:sldId id="582" r:id="rId194"/>
    <p:sldId id="583" r:id="rId195"/>
    <p:sldId id="584" r:id="rId196"/>
    <p:sldId id="585" r:id="rId197"/>
    <p:sldId id="586" r:id="rId198"/>
    <p:sldId id="587" r:id="rId199"/>
    <p:sldId id="588" r:id="rId200"/>
    <p:sldId id="589" r:id="rId201"/>
    <p:sldId id="590" r:id="rId202"/>
    <p:sldId id="591" r:id="rId203"/>
    <p:sldId id="592" r:id="rId204"/>
    <p:sldId id="593" r:id="rId205"/>
    <p:sldId id="594" r:id="rId206"/>
    <p:sldId id="595" r:id="rId207"/>
    <p:sldId id="391" r:id="rId208"/>
    <p:sldId id="392" r:id="rId209"/>
    <p:sldId id="393" r:id="rId210"/>
    <p:sldId id="394" r:id="rId211"/>
    <p:sldId id="395" r:id="rId212"/>
    <p:sldId id="396" r:id="rId213"/>
    <p:sldId id="397" r:id="rId214"/>
    <p:sldId id="398" r:id="rId215"/>
    <p:sldId id="399" r:id="rId216"/>
    <p:sldId id="400" r:id="rId217"/>
    <p:sldId id="401" r:id="rId218"/>
    <p:sldId id="402" r:id="rId219"/>
    <p:sldId id="403" r:id="rId220"/>
    <p:sldId id="404" r:id="rId221"/>
    <p:sldId id="405" r:id="rId222"/>
    <p:sldId id="406" r:id="rId223"/>
    <p:sldId id="407" r:id="rId224"/>
    <p:sldId id="408" r:id="rId225"/>
    <p:sldId id="409" r:id="rId226"/>
    <p:sldId id="410" r:id="rId227"/>
    <p:sldId id="411" r:id="rId228"/>
    <p:sldId id="412" r:id="rId229"/>
    <p:sldId id="413" r:id="rId230"/>
    <p:sldId id="414" r:id="rId231"/>
    <p:sldId id="415" r:id="rId232"/>
    <p:sldId id="416" r:id="rId233"/>
    <p:sldId id="417" r:id="rId234"/>
    <p:sldId id="418" r:id="rId235"/>
    <p:sldId id="419" r:id="rId236"/>
    <p:sldId id="420" r:id="rId237"/>
    <p:sldId id="421" r:id="rId238"/>
    <p:sldId id="608" r:id="rId239"/>
    <p:sldId id="596" r:id="rId240"/>
    <p:sldId id="597" r:id="rId241"/>
    <p:sldId id="598" r:id="rId242"/>
    <p:sldId id="599" r:id="rId243"/>
    <p:sldId id="600" r:id="rId244"/>
    <p:sldId id="601" r:id="rId245"/>
    <p:sldId id="602" r:id="rId246"/>
    <p:sldId id="603" r:id="rId247"/>
    <p:sldId id="604" r:id="rId248"/>
    <p:sldId id="605" r:id="rId249"/>
    <p:sldId id="606" r:id="rId250"/>
    <p:sldId id="607" r:id="rId251"/>
    <p:sldId id="422" r:id="rId252"/>
    <p:sldId id="423" r:id="rId253"/>
    <p:sldId id="448" r:id="rId254"/>
    <p:sldId id="449" r:id="rId255"/>
    <p:sldId id="450" r:id="rId256"/>
    <p:sldId id="451" r:id="rId257"/>
    <p:sldId id="452" r:id="rId258"/>
    <p:sldId id="453" r:id="rId259"/>
    <p:sldId id="454" r:id="rId260"/>
    <p:sldId id="455" r:id="rId261"/>
    <p:sldId id="456" r:id="rId262"/>
    <p:sldId id="458" r:id="rId263"/>
    <p:sldId id="460" r:id="rId264"/>
    <p:sldId id="461" r:id="rId265"/>
    <p:sldId id="462" r:id="rId266"/>
    <p:sldId id="463" r:id="rId267"/>
    <p:sldId id="464" r:id="rId268"/>
    <p:sldId id="465" r:id="rId269"/>
    <p:sldId id="466" r:id="rId270"/>
    <p:sldId id="467" r:id="rId271"/>
    <p:sldId id="468" r:id="rId272"/>
    <p:sldId id="469" r:id="rId273"/>
    <p:sldId id="471" r:id="rId274"/>
    <p:sldId id="472" r:id="rId275"/>
    <p:sldId id="473" r:id="rId276"/>
    <p:sldId id="474" r:id="rId277"/>
    <p:sldId id="475" r:id="rId278"/>
    <p:sldId id="476" r:id="rId279"/>
    <p:sldId id="477" r:id="rId280"/>
    <p:sldId id="478" r:id="rId281"/>
    <p:sldId id="479" r:id="rId282"/>
    <p:sldId id="611" r:id="rId283"/>
    <p:sldId id="481" r:id="rId284"/>
    <p:sldId id="482" r:id="rId285"/>
    <p:sldId id="483" r:id="rId286"/>
    <p:sldId id="484" r:id="rId287"/>
    <p:sldId id="485" r:id="rId288"/>
    <p:sldId id="486" r:id="rId289"/>
    <p:sldId id="487" r:id="rId290"/>
    <p:sldId id="488" r:id="rId291"/>
    <p:sldId id="489" r:id="rId292"/>
    <p:sldId id="490" r:id="rId293"/>
    <p:sldId id="492" r:id="rId294"/>
    <p:sldId id="493" r:id="rId295"/>
    <p:sldId id="494" r:id="rId296"/>
    <p:sldId id="495" r:id="rId297"/>
    <p:sldId id="496" r:id="rId298"/>
    <p:sldId id="497" r:id="rId299"/>
    <p:sldId id="498" r:id="rId300"/>
    <p:sldId id="499" r:id="rId301"/>
    <p:sldId id="500" r:id="rId302"/>
    <p:sldId id="501" r:id="rId303"/>
    <p:sldId id="502" r:id="rId304"/>
    <p:sldId id="503" r:id="rId305"/>
    <p:sldId id="504" r:id="rId306"/>
    <p:sldId id="505" r:id="rId307"/>
    <p:sldId id="506" r:id="rId308"/>
    <p:sldId id="507" r:id="rId309"/>
    <p:sldId id="508" r:id="rId310"/>
    <p:sldId id="509" r:id="rId311"/>
    <p:sldId id="510" r:id="rId312"/>
    <p:sldId id="511" r:id="rId313"/>
    <p:sldId id="512" r:id="rId314"/>
    <p:sldId id="513" r:id="rId315"/>
    <p:sldId id="514" r:id="rId316"/>
    <p:sldId id="515" r:id="rId317"/>
    <p:sldId id="516" r:id="rId318"/>
    <p:sldId id="517" r:id="rId319"/>
    <p:sldId id="518" r:id="rId320"/>
    <p:sldId id="519" r:id="rId321"/>
    <p:sldId id="520" r:id="rId322"/>
    <p:sldId id="521" r:id="rId323"/>
    <p:sldId id="522" r:id="rId324"/>
    <p:sldId id="523" r:id="rId325"/>
    <p:sldId id="524" r:id="rId326"/>
    <p:sldId id="525" r:id="rId327"/>
    <p:sldId id="526" r:id="rId328"/>
    <p:sldId id="527" r:id="rId329"/>
    <p:sldId id="528" r:id="rId330"/>
    <p:sldId id="529" r:id="rId331"/>
    <p:sldId id="530" r:id="rId332"/>
    <p:sldId id="531" r:id="rId333"/>
    <p:sldId id="532" r:id="rId334"/>
    <p:sldId id="533" r:id="rId335"/>
    <p:sldId id="534" r:id="rId336"/>
    <p:sldId id="535" r:id="rId337"/>
    <p:sldId id="536" r:id="rId338"/>
    <p:sldId id="537" r:id="rId339"/>
    <p:sldId id="538" r:id="rId340"/>
    <p:sldId id="539" r:id="rId341"/>
    <p:sldId id="540" r:id="rId342"/>
    <p:sldId id="541" r:id="rId343"/>
    <p:sldId id="542" r:id="rId34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showOutlineIcons="0">
    <p:restoredLeft sz="15620"/>
    <p:restoredTop sz="94660"/>
  </p:normalViewPr>
  <p:slideViewPr>
    <p:cSldViewPr>
      <p:cViewPr varScale="1">
        <p:scale>
          <a:sx n="74" d="100"/>
          <a:sy n="74" d="100"/>
        </p:scale>
        <p:origin x="-104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43212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99" Type="http://schemas.openxmlformats.org/officeDocument/2006/relationships/slide" Target="slides/slide298.xml"/><Relationship Id="rId303" Type="http://schemas.openxmlformats.org/officeDocument/2006/relationships/slide" Target="slides/slide302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324" Type="http://schemas.openxmlformats.org/officeDocument/2006/relationships/slide" Target="slides/slide323.xml"/><Relationship Id="rId345" Type="http://schemas.openxmlformats.org/officeDocument/2006/relationships/notesMaster" Target="notesMasters/notesMaster1.xml"/><Relationship Id="rId170" Type="http://schemas.openxmlformats.org/officeDocument/2006/relationships/slide" Target="slides/slide169.xml"/><Relationship Id="rId191" Type="http://schemas.openxmlformats.org/officeDocument/2006/relationships/slide" Target="slides/slide190.xml"/><Relationship Id="rId205" Type="http://schemas.openxmlformats.org/officeDocument/2006/relationships/slide" Target="slides/slide204.xml"/><Relationship Id="rId226" Type="http://schemas.openxmlformats.org/officeDocument/2006/relationships/slide" Target="slides/slide225.xml"/><Relationship Id="rId247" Type="http://schemas.openxmlformats.org/officeDocument/2006/relationships/slide" Target="slides/slide246.xml"/><Relationship Id="rId107" Type="http://schemas.openxmlformats.org/officeDocument/2006/relationships/slide" Target="slides/slide106.xml"/><Relationship Id="rId268" Type="http://schemas.openxmlformats.org/officeDocument/2006/relationships/slide" Target="slides/slide267.xml"/><Relationship Id="rId289" Type="http://schemas.openxmlformats.org/officeDocument/2006/relationships/slide" Target="slides/slide288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314" Type="http://schemas.openxmlformats.org/officeDocument/2006/relationships/slide" Target="slides/slide313.xml"/><Relationship Id="rId335" Type="http://schemas.openxmlformats.org/officeDocument/2006/relationships/slide" Target="slides/slide334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81" Type="http://schemas.openxmlformats.org/officeDocument/2006/relationships/slide" Target="slides/slide180.xml"/><Relationship Id="rId216" Type="http://schemas.openxmlformats.org/officeDocument/2006/relationships/slide" Target="slides/slide215.xml"/><Relationship Id="rId237" Type="http://schemas.openxmlformats.org/officeDocument/2006/relationships/slide" Target="slides/slide236.xml"/><Relationship Id="rId258" Type="http://schemas.openxmlformats.org/officeDocument/2006/relationships/slide" Target="slides/slide257.xml"/><Relationship Id="rId279" Type="http://schemas.openxmlformats.org/officeDocument/2006/relationships/slide" Target="slides/slide278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290" Type="http://schemas.openxmlformats.org/officeDocument/2006/relationships/slide" Target="slides/slide289.xml"/><Relationship Id="rId304" Type="http://schemas.openxmlformats.org/officeDocument/2006/relationships/slide" Target="slides/slide303.xml"/><Relationship Id="rId325" Type="http://schemas.openxmlformats.org/officeDocument/2006/relationships/slide" Target="slides/slide324.xml"/><Relationship Id="rId346" Type="http://schemas.openxmlformats.org/officeDocument/2006/relationships/presProps" Target="presProps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slide" Target="slides/slide170.xml"/><Relationship Id="rId192" Type="http://schemas.openxmlformats.org/officeDocument/2006/relationships/slide" Target="slides/slide191.xml"/><Relationship Id="rId206" Type="http://schemas.openxmlformats.org/officeDocument/2006/relationships/slide" Target="slides/slide205.xml"/><Relationship Id="rId227" Type="http://schemas.openxmlformats.org/officeDocument/2006/relationships/slide" Target="slides/slide226.xml"/><Relationship Id="rId248" Type="http://schemas.openxmlformats.org/officeDocument/2006/relationships/slide" Target="slides/slide247.xml"/><Relationship Id="rId269" Type="http://schemas.openxmlformats.org/officeDocument/2006/relationships/slide" Target="slides/slide268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280" Type="http://schemas.openxmlformats.org/officeDocument/2006/relationships/slide" Target="slides/slide279.xml"/><Relationship Id="rId315" Type="http://schemas.openxmlformats.org/officeDocument/2006/relationships/slide" Target="slides/slide314.xml"/><Relationship Id="rId336" Type="http://schemas.openxmlformats.org/officeDocument/2006/relationships/slide" Target="slides/slide335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slide" Target="slides/slide160.xml"/><Relationship Id="rId182" Type="http://schemas.openxmlformats.org/officeDocument/2006/relationships/slide" Target="slides/slide181.xml"/><Relationship Id="rId217" Type="http://schemas.openxmlformats.org/officeDocument/2006/relationships/slide" Target="slides/slide216.xml"/><Relationship Id="rId6" Type="http://schemas.openxmlformats.org/officeDocument/2006/relationships/slide" Target="slides/slide5.xml"/><Relationship Id="rId238" Type="http://schemas.openxmlformats.org/officeDocument/2006/relationships/slide" Target="slides/slide237.xml"/><Relationship Id="rId259" Type="http://schemas.openxmlformats.org/officeDocument/2006/relationships/slide" Target="slides/slide258.xml"/><Relationship Id="rId23" Type="http://schemas.openxmlformats.org/officeDocument/2006/relationships/slide" Target="slides/slide22.xml"/><Relationship Id="rId119" Type="http://schemas.openxmlformats.org/officeDocument/2006/relationships/slide" Target="slides/slide118.xml"/><Relationship Id="rId270" Type="http://schemas.openxmlformats.org/officeDocument/2006/relationships/slide" Target="slides/slide269.xml"/><Relationship Id="rId291" Type="http://schemas.openxmlformats.org/officeDocument/2006/relationships/slide" Target="slides/slide290.xml"/><Relationship Id="rId305" Type="http://schemas.openxmlformats.org/officeDocument/2006/relationships/slide" Target="slides/slide304.xml"/><Relationship Id="rId326" Type="http://schemas.openxmlformats.org/officeDocument/2006/relationships/slide" Target="slides/slide325.xml"/><Relationship Id="rId347" Type="http://schemas.openxmlformats.org/officeDocument/2006/relationships/viewProps" Target="viewProps.xml"/><Relationship Id="rId44" Type="http://schemas.openxmlformats.org/officeDocument/2006/relationships/slide" Target="slides/slide43.xml"/><Relationship Id="rId65" Type="http://schemas.openxmlformats.org/officeDocument/2006/relationships/slide" Target="slides/slide64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51" Type="http://schemas.openxmlformats.org/officeDocument/2006/relationships/slide" Target="slides/slide150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207" Type="http://schemas.openxmlformats.org/officeDocument/2006/relationships/slide" Target="slides/slide206.xml"/><Relationship Id="rId228" Type="http://schemas.openxmlformats.org/officeDocument/2006/relationships/slide" Target="slides/slide227.xml"/><Relationship Id="rId249" Type="http://schemas.openxmlformats.org/officeDocument/2006/relationships/slide" Target="slides/slide248.xml"/><Relationship Id="rId13" Type="http://schemas.openxmlformats.org/officeDocument/2006/relationships/slide" Target="slides/slide12.xml"/><Relationship Id="rId109" Type="http://schemas.openxmlformats.org/officeDocument/2006/relationships/slide" Target="slides/slide108.xml"/><Relationship Id="rId260" Type="http://schemas.openxmlformats.org/officeDocument/2006/relationships/slide" Target="slides/slide259.xml"/><Relationship Id="rId281" Type="http://schemas.openxmlformats.org/officeDocument/2006/relationships/slide" Target="slides/slide280.xml"/><Relationship Id="rId316" Type="http://schemas.openxmlformats.org/officeDocument/2006/relationships/slide" Target="slides/slide315.xml"/><Relationship Id="rId337" Type="http://schemas.openxmlformats.org/officeDocument/2006/relationships/slide" Target="slides/slide336.xml"/><Relationship Id="rId34" Type="http://schemas.openxmlformats.org/officeDocument/2006/relationships/slide" Target="slides/slide33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20" Type="http://schemas.openxmlformats.org/officeDocument/2006/relationships/slide" Target="slides/slide119.xml"/><Relationship Id="rId141" Type="http://schemas.openxmlformats.org/officeDocument/2006/relationships/slide" Target="slides/slide140.xml"/><Relationship Id="rId7" Type="http://schemas.openxmlformats.org/officeDocument/2006/relationships/slide" Target="slides/slide6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18" Type="http://schemas.openxmlformats.org/officeDocument/2006/relationships/slide" Target="slides/slide217.xml"/><Relationship Id="rId239" Type="http://schemas.openxmlformats.org/officeDocument/2006/relationships/slide" Target="slides/slide238.xml"/><Relationship Id="rId250" Type="http://schemas.openxmlformats.org/officeDocument/2006/relationships/slide" Target="slides/slide249.xml"/><Relationship Id="rId271" Type="http://schemas.openxmlformats.org/officeDocument/2006/relationships/slide" Target="slides/slide270.xml"/><Relationship Id="rId292" Type="http://schemas.openxmlformats.org/officeDocument/2006/relationships/slide" Target="slides/slide291.xml"/><Relationship Id="rId306" Type="http://schemas.openxmlformats.org/officeDocument/2006/relationships/slide" Target="slides/slide305.xml"/><Relationship Id="rId24" Type="http://schemas.openxmlformats.org/officeDocument/2006/relationships/slide" Target="slides/slide23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31" Type="http://schemas.openxmlformats.org/officeDocument/2006/relationships/slide" Target="slides/slide130.xml"/><Relationship Id="rId327" Type="http://schemas.openxmlformats.org/officeDocument/2006/relationships/slide" Target="slides/slide326.xml"/><Relationship Id="rId348" Type="http://schemas.openxmlformats.org/officeDocument/2006/relationships/theme" Target="theme/theme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208" Type="http://schemas.openxmlformats.org/officeDocument/2006/relationships/slide" Target="slides/slide207.xml"/><Relationship Id="rId229" Type="http://schemas.openxmlformats.org/officeDocument/2006/relationships/slide" Target="slides/slide228.xml"/><Relationship Id="rId240" Type="http://schemas.openxmlformats.org/officeDocument/2006/relationships/slide" Target="slides/slide239.xml"/><Relationship Id="rId261" Type="http://schemas.openxmlformats.org/officeDocument/2006/relationships/slide" Target="slides/slide260.xml"/><Relationship Id="rId14" Type="http://schemas.openxmlformats.org/officeDocument/2006/relationships/slide" Target="slides/slide13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282" Type="http://schemas.openxmlformats.org/officeDocument/2006/relationships/slide" Target="slides/slide281.xml"/><Relationship Id="rId317" Type="http://schemas.openxmlformats.org/officeDocument/2006/relationships/slide" Target="slides/slide316.xml"/><Relationship Id="rId338" Type="http://schemas.openxmlformats.org/officeDocument/2006/relationships/slide" Target="slides/slide337.xml"/><Relationship Id="rId8" Type="http://schemas.openxmlformats.org/officeDocument/2006/relationships/slide" Target="slides/slide7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219" Type="http://schemas.openxmlformats.org/officeDocument/2006/relationships/slide" Target="slides/slide218.xml"/><Relationship Id="rId230" Type="http://schemas.openxmlformats.org/officeDocument/2006/relationships/slide" Target="slides/slide229.xml"/><Relationship Id="rId251" Type="http://schemas.openxmlformats.org/officeDocument/2006/relationships/slide" Target="slides/slide250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72" Type="http://schemas.openxmlformats.org/officeDocument/2006/relationships/slide" Target="slides/slide271.xml"/><Relationship Id="rId293" Type="http://schemas.openxmlformats.org/officeDocument/2006/relationships/slide" Target="slides/slide292.xml"/><Relationship Id="rId307" Type="http://schemas.openxmlformats.org/officeDocument/2006/relationships/slide" Target="slides/slide306.xml"/><Relationship Id="rId328" Type="http://schemas.openxmlformats.org/officeDocument/2006/relationships/slide" Target="slides/slide327.xml"/><Relationship Id="rId34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95" Type="http://schemas.openxmlformats.org/officeDocument/2006/relationships/slide" Target="slides/slide194.xml"/><Relationship Id="rId209" Type="http://schemas.openxmlformats.org/officeDocument/2006/relationships/slide" Target="slides/slide208.xml"/><Relationship Id="rId190" Type="http://schemas.openxmlformats.org/officeDocument/2006/relationships/slide" Target="slides/slide189.xml"/><Relationship Id="rId204" Type="http://schemas.openxmlformats.org/officeDocument/2006/relationships/slide" Target="slides/slide203.xml"/><Relationship Id="rId220" Type="http://schemas.openxmlformats.org/officeDocument/2006/relationships/slide" Target="slides/slide219.xml"/><Relationship Id="rId225" Type="http://schemas.openxmlformats.org/officeDocument/2006/relationships/slide" Target="slides/slide224.xml"/><Relationship Id="rId241" Type="http://schemas.openxmlformats.org/officeDocument/2006/relationships/slide" Target="slides/slide240.xml"/><Relationship Id="rId246" Type="http://schemas.openxmlformats.org/officeDocument/2006/relationships/slide" Target="slides/slide245.xml"/><Relationship Id="rId267" Type="http://schemas.openxmlformats.org/officeDocument/2006/relationships/slide" Target="slides/slide266.xml"/><Relationship Id="rId288" Type="http://schemas.openxmlformats.org/officeDocument/2006/relationships/slide" Target="slides/slide287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262" Type="http://schemas.openxmlformats.org/officeDocument/2006/relationships/slide" Target="slides/slide261.xml"/><Relationship Id="rId283" Type="http://schemas.openxmlformats.org/officeDocument/2006/relationships/slide" Target="slides/slide282.xml"/><Relationship Id="rId313" Type="http://schemas.openxmlformats.org/officeDocument/2006/relationships/slide" Target="slides/slide312.xml"/><Relationship Id="rId318" Type="http://schemas.openxmlformats.org/officeDocument/2006/relationships/slide" Target="slides/slide317.xml"/><Relationship Id="rId339" Type="http://schemas.openxmlformats.org/officeDocument/2006/relationships/slide" Target="slides/slide338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slide" Target="slides/slide184.xml"/><Relationship Id="rId334" Type="http://schemas.openxmlformats.org/officeDocument/2006/relationships/slide" Target="slides/slide33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10" Type="http://schemas.openxmlformats.org/officeDocument/2006/relationships/slide" Target="slides/slide209.xml"/><Relationship Id="rId215" Type="http://schemas.openxmlformats.org/officeDocument/2006/relationships/slide" Target="slides/slide214.xml"/><Relationship Id="rId236" Type="http://schemas.openxmlformats.org/officeDocument/2006/relationships/slide" Target="slides/slide235.xml"/><Relationship Id="rId257" Type="http://schemas.openxmlformats.org/officeDocument/2006/relationships/slide" Target="slides/slide256.xml"/><Relationship Id="rId278" Type="http://schemas.openxmlformats.org/officeDocument/2006/relationships/slide" Target="slides/slide277.xml"/><Relationship Id="rId26" Type="http://schemas.openxmlformats.org/officeDocument/2006/relationships/slide" Target="slides/slide25.xml"/><Relationship Id="rId231" Type="http://schemas.openxmlformats.org/officeDocument/2006/relationships/slide" Target="slides/slide230.xml"/><Relationship Id="rId252" Type="http://schemas.openxmlformats.org/officeDocument/2006/relationships/slide" Target="slides/slide251.xml"/><Relationship Id="rId273" Type="http://schemas.openxmlformats.org/officeDocument/2006/relationships/slide" Target="slides/slide272.xml"/><Relationship Id="rId294" Type="http://schemas.openxmlformats.org/officeDocument/2006/relationships/slide" Target="slides/slide293.xml"/><Relationship Id="rId308" Type="http://schemas.openxmlformats.org/officeDocument/2006/relationships/slide" Target="slides/slide307.xml"/><Relationship Id="rId329" Type="http://schemas.openxmlformats.org/officeDocument/2006/relationships/slide" Target="slides/slide328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340" Type="http://schemas.openxmlformats.org/officeDocument/2006/relationships/slide" Target="slides/slide339.xml"/><Relationship Id="rId196" Type="http://schemas.openxmlformats.org/officeDocument/2006/relationships/slide" Target="slides/slide195.xml"/><Relationship Id="rId200" Type="http://schemas.openxmlformats.org/officeDocument/2006/relationships/slide" Target="slides/slide199.xml"/><Relationship Id="rId16" Type="http://schemas.openxmlformats.org/officeDocument/2006/relationships/slide" Target="slides/slide15.xml"/><Relationship Id="rId221" Type="http://schemas.openxmlformats.org/officeDocument/2006/relationships/slide" Target="slides/slide220.xml"/><Relationship Id="rId242" Type="http://schemas.openxmlformats.org/officeDocument/2006/relationships/slide" Target="slides/slide241.xml"/><Relationship Id="rId263" Type="http://schemas.openxmlformats.org/officeDocument/2006/relationships/slide" Target="slides/slide262.xml"/><Relationship Id="rId284" Type="http://schemas.openxmlformats.org/officeDocument/2006/relationships/slide" Target="slides/slide283.xml"/><Relationship Id="rId319" Type="http://schemas.openxmlformats.org/officeDocument/2006/relationships/slide" Target="slides/slide318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330" Type="http://schemas.openxmlformats.org/officeDocument/2006/relationships/slide" Target="slides/slide329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slide" Target="slides/slide185.xml"/><Relationship Id="rId211" Type="http://schemas.openxmlformats.org/officeDocument/2006/relationships/slide" Target="slides/slide210.xml"/><Relationship Id="rId232" Type="http://schemas.openxmlformats.org/officeDocument/2006/relationships/slide" Target="slides/slide231.xml"/><Relationship Id="rId253" Type="http://schemas.openxmlformats.org/officeDocument/2006/relationships/slide" Target="slides/slide252.xml"/><Relationship Id="rId274" Type="http://schemas.openxmlformats.org/officeDocument/2006/relationships/slide" Target="slides/slide273.xml"/><Relationship Id="rId295" Type="http://schemas.openxmlformats.org/officeDocument/2006/relationships/slide" Target="slides/slide294.xml"/><Relationship Id="rId309" Type="http://schemas.openxmlformats.org/officeDocument/2006/relationships/slide" Target="slides/slide308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320" Type="http://schemas.openxmlformats.org/officeDocument/2006/relationships/slide" Target="slides/slide319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97" Type="http://schemas.openxmlformats.org/officeDocument/2006/relationships/slide" Target="slides/slide196.xml"/><Relationship Id="rId341" Type="http://schemas.openxmlformats.org/officeDocument/2006/relationships/slide" Target="slides/slide340.xml"/><Relationship Id="rId201" Type="http://schemas.openxmlformats.org/officeDocument/2006/relationships/slide" Target="slides/slide200.xml"/><Relationship Id="rId222" Type="http://schemas.openxmlformats.org/officeDocument/2006/relationships/slide" Target="slides/slide221.xml"/><Relationship Id="rId243" Type="http://schemas.openxmlformats.org/officeDocument/2006/relationships/slide" Target="slides/slide242.xml"/><Relationship Id="rId264" Type="http://schemas.openxmlformats.org/officeDocument/2006/relationships/slide" Target="slides/slide263.xml"/><Relationship Id="rId285" Type="http://schemas.openxmlformats.org/officeDocument/2006/relationships/slide" Target="slides/slide284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310" Type="http://schemas.openxmlformats.org/officeDocument/2006/relationships/slide" Target="slides/slide309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87" Type="http://schemas.openxmlformats.org/officeDocument/2006/relationships/slide" Target="slides/slide186.xml"/><Relationship Id="rId331" Type="http://schemas.openxmlformats.org/officeDocument/2006/relationships/slide" Target="slides/slide330.xml"/><Relationship Id="rId1" Type="http://schemas.openxmlformats.org/officeDocument/2006/relationships/slideMaster" Target="slideMasters/slideMaster1.xml"/><Relationship Id="rId212" Type="http://schemas.openxmlformats.org/officeDocument/2006/relationships/slide" Target="slides/slide211.xml"/><Relationship Id="rId233" Type="http://schemas.openxmlformats.org/officeDocument/2006/relationships/slide" Target="slides/slide232.xml"/><Relationship Id="rId254" Type="http://schemas.openxmlformats.org/officeDocument/2006/relationships/slide" Target="slides/slide253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275" Type="http://schemas.openxmlformats.org/officeDocument/2006/relationships/slide" Target="slides/slide274.xml"/><Relationship Id="rId296" Type="http://schemas.openxmlformats.org/officeDocument/2006/relationships/slide" Target="slides/slide295.xml"/><Relationship Id="rId300" Type="http://schemas.openxmlformats.org/officeDocument/2006/relationships/slide" Target="slides/slide299.xml"/><Relationship Id="rId60" Type="http://schemas.openxmlformats.org/officeDocument/2006/relationships/slide" Target="slides/slide59.xml"/><Relationship Id="rId81" Type="http://schemas.openxmlformats.org/officeDocument/2006/relationships/slide" Target="slides/slide80.xml"/><Relationship Id="rId135" Type="http://schemas.openxmlformats.org/officeDocument/2006/relationships/slide" Target="slides/slide134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321" Type="http://schemas.openxmlformats.org/officeDocument/2006/relationships/slide" Target="slides/slide320.xml"/><Relationship Id="rId342" Type="http://schemas.openxmlformats.org/officeDocument/2006/relationships/slide" Target="slides/slide341.xml"/><Relationship Id="rId202" Type="http://schemas.openxmlformats.org/officeDocument/2006/relationships/slide" Target="slides/slide201.xml"/><Relationship Id="rId223" Type="http://schemas.openxmlformats.org/officeDocument/2006/relationships/slide" Target="slides/slide222.xml"/><Relationship Id="rId244" Type="http://schemas.openxmlformats.org/officeDocument/2006/relationships/slide" Target="slides/slide243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265" Type="http://schemas.openxmlformats.org/officeDocument/2006/relationships/slide" Target="slides/slide264.xml"/><Relationship Id="rId286" Type="http://schemas.openxmlformats.org/officeDocument/2006/relationships/slide" Target="slides/slide285.xml"/><Relationship Id="rId50" Type="http://schemas.openxmlformats.org/officeDocument/2006/relationships/slide" Target="slides/slide49.xml"/><Relationship Id="rId104" Type="http://schemas.openxmlformats.org/officeDocument/2006/relationships/slide" Target="slides/slide103.xml"/><Relationship Id="rId125" Type="http://schemas.openxmlformats.org/officeDocument/2006/relationships/slide" Target="slides/slide124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311" Type="http://schemas.openxmlformats.org/officeDocument/2006/relationships/slide" Target="slides/slide310.xml"/><Relationship Id="rId332" Type="http://schemas.openxmlformats.org/officeDocument/2006/relationships/slide" Target="slides/slide331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13" Type="http://schemas.openxmlformats.org/officeDocument/2006/relationships/slide" Target="slides/slide212.xml"/><Relationship Id="rId234" Type="http://schemas.openxmlformats.org/officeDocument/2006/relationships/slide" Target="slides/slide233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55" Type="http://schemas.openxmlformats.org/officeDocument/2006/relationships/slide" Target="slides/slide254.xml"/><Relationship Id="rId276" Type="http://schemas.openxmlformats.org/officeDocument/2006/relationships/slide" Target="slides/slide275.xml"/><Relationship Id="rId297" Type="http://schemas.openxmlformats.org/officeDocument/2006/relationships/slide" Target="slides/slide296.xml"/><Relationship Id="rId40" Type="http://schemas.openxmlformats.org/officeDocument/2006/relationships/slide" Target="slides/slide39.xml"/><Relationship Id="rId115" Type="http://schemas.openxmlformats.org/officeDocument/2006/relationships/slide" Target="slides/slide114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301" Type="http://schemas.openxmlformats.org/officeDocument/2006/relationships/slide" Target="slides/slide300.xml"/><Relationship Id="rId322" Type="http://schemas.openxmlformats.org/officeDocument/2006/relationships/slide" Target="slides/slide321.xml"/><Relationship Id="rId343" Type="http://schemas.openxmlformats.org/officeDocument/2006/relationships/slide" Target="slides/slide342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9" Type="http://schemas.openxmlformats.org/officeDocument/2006/relationships/slide" Target="slides/slide198.xml"/><Relationship Id="rId203" Type="http://schemas.openxmlformats.org/officeDocument/2006/relationships/slide" Target="slides/slide202.xml"/><Relationship Id="rId19" Type="http://schemas.openxmlformats.org/officeDocument/2006/relationships/slide" Target="slides/slide18.xml"/><Relationship Id="rId224" Type="http://schemas.openxmlformats.org/officeDocument/2006/relationships/slide" Target="slides/slide223.xml"/><Relationship Id="rId245" Type="http://schemas.openxmlformats.org/officeDocument/2006/relationships/slide" Target="slides/slide244.xml"/><Relationship Id="rId266" Type="http://schemas.openxmlformats.org/officeDocument/2006/relationships/slide" Target="slides/slide265.xml"/><Relationship Id="rId287" Type="http://schemas.openxmlformats.org/officeDocument/2006/relationships/slide" Target="slides/slide286.xml"/><Relationship Id="rId30" Type="http://schemas.openxmlformats.org/officeDocument/2006/relationships/slide" Target="slides/slide2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312" Type="http://schemas.openxmlformats.org/officeDocument/2006/relationships/slide" Target="slides/slide311.xml"/><Relationship Id="rId333" Type="http://schemas.openxmlformats.org/officeDocument/2006/relationships/slide" Target="slides/slide332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189" Type="http://schemas.openxmlformats.org/officeDocument/2006/relationships/slide" Target="slides/slide188.xml"/><Relationship Id="rId3" Type="http://schemas.openxmlformats.org/officeDocument/2006/relationships/slide" Target="slides/slide2.xml"/><Relationship Id="rId214" Type="http://schemas.openxmlformats.org/officeDocument/2006/relationships/slide" Target="slides/slide213.xml"/><Relationship Id="rId235" Type="http://schemas.openxmlformats.org/officeDocument/2006/relationships/slide" Target="slides/slide234.xml"/><Relationship Id="rId256" Type="http://schemas.openxmlformats.org/officeDocument/2006/relationships/slide" Target="slides/slide255.xml"/><Relationship Id="rId277" Type="http://schemas.openxmlformats.org/officeDocument/2006/relationships/slide" Target="slides/slide276.xml"/><Relationship Id="rId298" Type="http://schemas.openxmlformats.org/officeDocument/2006/relationships/slide" Target="slides/slide297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302" Type="http://schemas.openxmlformats.org/officeDocument/2006/relationships/slide" Target="slides/slide301.xml"/><Relationship Id="rId323" Type="http://schemas.openxmlformats.org/officeDocument/2006/relationships/slide" Target="slides/slide322.xml"/><Relationship Id="rId344" Type="http://schemas.openxmlformats.org/officeDocument/2006/relationships/slide" Target="slides/slide34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4E0DAF-0094-432A-B855-64125CA16F9C}" type="datetimeFigureOut">
              <a:rPr lang="en-US" smtClean="0"/>
              <a:pPr/>
              <a:t>9/10/2007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08F015-FA6C-467B-95FF-93871C56E4E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E1A15D-8193-473C-91D4-A02D8CB04171}" type="slidenum">
              <a:rPr lang="en-US" smtClean="0"/>
              <a:pPr/>
              <a:t>53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62344-DD7E-4107-92DF-A91B9FC33BB4}" type="datetimeFigureOut">
              <a:rPr lang="en-US" smtClean="0"/>
              <a:pPr/>
              <a:t>9/10/2007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3E955-E696-4B51-B7A1-E1226C2614D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62344-DD7E-4107-92DF-A91B9FC33BB4}" type="datetimeFigureOut">
              <a:rPr lang="en-US" smtClean="0"/>
              <a:pPr/>
              <a:t>9/10/2007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3E955-E696-4B51-B7A1-E1226C2614D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62344-DD7E-4107-92DF-A91B9FC33BB4}" type="datetimeFigureOut">
              <a:rPr lang="en-US" smtClean="0"/>
              <a:pPr/>
              <a:t>9/10/2007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3E955-E696-4B51-B7A1-E1226C2614D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62344-DD7E-4107-92DF-A91B9FC33BB4}" type="datetimeFigureOut">
              <a:rPr lang="en-US" smtClean="0"/>
              <a:pPr/>
              <a:t>9/10/2007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3E955-E696-4B51-B7A1-E1226C2614D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62344-DD7E-4107-92DF-A91B9FC33BB4}" type="datetimeFigureOut">
              <a:rPr lang="en-US" smtClean="0"/>
              <a:pPr/>
              <a:t>9/10/2007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3E955-E696-4B51-B7A1-E1226C2614D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62344-DD7E-4107-92DF-A91B9FC33BB4}" type="datetimeFigureOut">
              <a:rPr lang="en-US" smtClean="0"/>
              <a:pPr/>
              <a:t>9/10/2007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3E955-E696-4B51-B7A1-E1226C2614D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62344-DD7E-4107-92DF-A91B9FC33BB4}" type="datetimeFigureOut">
              <a:rPr lang="en-US" smtClean="0"/>
              <a:pPr/>
              <a:t>9/10/2007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3E955-E696-4B51-B7A1-E1226C2614D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62344-DD7E-4107-92DF-A91B9FC33BB4}" type="datetimeFigureOut">
              <a:rPr lang="en-US" smtClean="0"/>
              <a:pPr/>
              <a:t>9/10/2007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3E955-E696-4B51-B7A1-E1226C2614D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62344-DD7E-4107-92DF-A91B9FC33BB4}" type="datetimeFigureOut">
              <a:rPr lang="en-US" smtClean="0"/>
              <a:pPr/>
              <a:t>9/10/2007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3E955-E696-4B51-B7A1-E1226C2614D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62344-DD7E-4107-92DF-A91B9FC33BB4}" type="datetimeFigureOut">
              <a:rPr lang="en-US" smtClean="0"/>
              <a:pPr/>
              <a:t>9/10/2007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3E955-E696-4B51-B7A1-E1226C2614D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62344-DD7E-4107-92DF-A91B9FC33BB4}" type="datetimeFigureOut">
              <a:rPr lang="en-US" smtClean="0"/>
              <a:pPr/>
              <a:t>9/10/2007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3E955-E696-4B51-B7A1-E1226C2614D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762344-DD7E-4107-92DF-A91B9FC33BB4}" type="datetimeFigureOut">
              <a:rPr lang="en-US" smtClean="0"/>
              <a:pPr/>
              <a:t>9/10/2007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63E955-E696-4B51-B7A1-E1226C2614D9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jpeg"/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6.jpe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jpeg"/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jpe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jpe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jpe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jpe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jpe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jpe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jpe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jpe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7.jpeg"/><Relationship Id="rId13" Type="http://schemas.openxmlformats.org/officeDocument/2006/relationships/image" Target="../media/image182.jpeg"/><Relationship Id="rId3" Type="http://schemas.openxmlformats.org/officeDocument/2006/relationships/image" Target="../media/image172.jpeg"/><Relationship Id="rId7" Type="http://schemas.openxmlformats.org/officeDocument/2006/relationships/image" Target="../media/image176.jpeg"/><Relationship Id="rId12" Type="http://schemas.openxmlformats.org/officeDocument/2006/relationships/image" Target="../media/image181.jpeg"/><Relationship Id="rId2" Type="http://schemas.openxmlformats.org/officeDocument/2006/relationships/image" Target="../media/image17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5.jpeg"/><Relationship Id="rId11" Type="http://schemas.openxmlformats.org/officeDocument/2006/relationships/image" Target="../media/image180.jpeg"/><Relationship Id="rId5" Type="http://schemas.openxmlformats.org/officeDocument/2006/relationships/image" Target="../media/image174.jpeg"/><Relationship Id="rId10" Type="http://schemas.openxmlformats.org/officeDocument/2006/relationships/image" Target="../media/image179.jpeg"/><Relationship Id="rId4" Type="http://schemas.openxmlformats.org/officeDocument/2006/relationships/image" Target="../media/image173.jpeg"/><Relationship Id="rId9" Type="http://schemas.openxmlformats.org/officeDocument/2006/relationships/image" Target="../media/image178.jpeg"/><Relationship Id="rId14" Type="http://schemas.openxmlformats.org/officeDocument/2006/relationships/image" Target="../media/image183.jpeg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4.jpe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5.jpe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jpeg"/><Relationship Id="rId2" Type="http://schemas.openxmlformats.org/officeDocument/2006/relationships/image" Target="../media/image186.jpe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9.jpe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0.jpe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1.jpeg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2.jpeg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3.jpeg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4.jpeg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5.jpeg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6.jpeg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3.jpeg"/><Relationship Id="rId3" Type="http://schemas.openxmlformats.org/officeDocument/2006/relationships/image" Target="../media/image198.jpeg"/><Relationship Id="rId7" Type="http://schemas.openxmlformats.org/officeDocument/2006/relationships/image" Target="../media/image202.jpeg"/><Relationship Id="rId2" Type="http://schemas.openxmlformats.org/officeDocument/2006/relationships/image" Target="../media/image19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1.jpeg"/><Relationship Id="rId5" Type="http://schemas.openxmlformats.org/officeDocument/2006/relationships/image" Target="../media/image200.jpeg"/><Relationship Id="rId4" Type="http://schemas.openxmlformats.org/officeDocument/2006/relationships/image" Target="../media/image199.jpeg"/><Relationship Id="rId9" Type="http://schemas.openxmlformats.org/officeDocument/2006/relationships/image" Target="../media/image204.jpeg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6.jpeg"/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8.jpeg"/><Relationship Id="rId2" Type="http://schemas.openxmlformats.org/officeDocument/2006/relationships/image" Target="../media/image20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0.jpeg"/><Relationship Id="rId4" Type="http://schemas.openxmlformats.org/officeDocument/2006/relationships/image" Target="../media/image209.jpeg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1.jpeg"/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2.png"/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3.jpeg"/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4.jpeg"/><Relationship Id="rId1" Type="http://schemas.openxmlformats.org/officeDocument/2006/relationships/slideLayout" Target="../slideLayouts/slideLayout7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5.jpeg"/><Relationship Id="rId1" Type="http://schemas.openxmlformats.org/officeDocument/2006/relationships/slideLayout" Target="../slideLayouts/slideLayout7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6.jpeg"/><Relationship Id="rId1" Type="http://schemas.openxmlformats.org/officeDocument/2006/relationships/slideLayout" Target="../slideLayouts/slideLayout7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7.jpeg"/><Relationship Id="rId1" Type="http://schemas.openxmlformats.org/officeDocument/2006/relationships/slideLayout" Target="../slideLayouts/slideLayout7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9.jpeg"/><Relationship Id="rId1" Type="http://schemas.openxmlformats.org/officeDocument/2006/relationships/slideLayout" Target="../slideLayouts/slideLayout7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0.jpeg"/><Relationship Id="rId1" Type="http://schemas.openxmlformats.org/officeDocument/2006/relationships/slideLayout" Target="../slideLayouts/slideLayout7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1.jpeg"/><Relationship Id="rId1" Type="http://schemas.openxmlformats.org/officeDocument/2006/relationships/slideLayout" Target="../slideLayouts/slideLayout7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2.jpeg"/><Relationship Id="rId1" Type="http://schemas.openxmlformats.org/officeDocument/2006/relationships/slideLayout" Target="../slideLayouts/slideLayout7.xm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4.jpeg"/><Relationship Id="rId2" Type="http://schemas.openxmlformats.org/officeDocument/2006/relationships/image" Target="../media/image22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6.jpeg"/><Relationship Id="rId4" Type="http://schemas.openxmlformats.org/officeDocument/2006/relationships/image" Target="../media/image225.jpeg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8.gif"/><Relationship Id="rId2" Type="http://schemas.openxmlformats.org/officeDocument/2006/relationships/image" Target="../media/image22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9.jpeg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0.jpeg"/><Relationship Id="rId1" Type="http://schemas.openxmlformats.org/officeDocument/2006/relationships/slideLayout" Target="../slideLayouts/slideLayout7.xml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2.jpeg"/><Relationship Id="rId2" Type="http://schemas.openxmlformats.org/officeDocument/2006/relationships/image" Target="../media/image231.jpeg"/><Relationship Id="rId1" Type="http://schemas.openxmlformats.org/officeDocument/2006/relationships/slideLayout" Target="../slideLayouts/slideLayout7.xml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4.jpeg"/><Relationship Id="rId2" Type="http://schemas.openxmlformats.org/officeDocument/2006/relationships/image" Target="../media/image23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7.jpeg"/><Relationship Id="rId5" Type="http://schemas.openxmlformats.org/officeDocument/2006/relationships/image" Target="../media/image236.jpeg"/><Relationship Id="rId4" Type="http://schemas.openxmlformats.org/officeDocument/2006/relationships/image" Target="../media/image235.jpeg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9.jpeg"/><Relationship Id="rId2" Type="http://schemas.openxmlformats.org/officeDocument/2006/relationships/image" Target="../media/image23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0.jpeg"/><Relationship Id="rId1" Type="http://schemas.openxmlformats.org/officeDocument/2006/relationships/slideLayout" Target="../slideLayouts/slideLayout7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1.jpeg"/><Relationship Id="rId1" Type="http://schemas.openxmlformats.org/officeDocument/2006/relationships/slideLayout" Target="../slideLayouts/slideLayout7.xml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3.jpeg"/><Relationship Id="rId2" Type="http://schemas.openxmlformats.org/officeDocument/2006/relationships/image" Target="../media/image242.jpeg"/><Relationship Id="rId1" Type="http://schemas.openxmlformats.org/officeDocument/2006/relationships/slideLayout" Target="../slideLayouts/slideLayout7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4.png"/><Relationship Id="rId1" Type="http://schemas.openxmlformats.org/officeDocument/2006/relationships/slideLayout" Target="../slideLayouts/slideLayout7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5.jpeg"/><Relationship Id="rId1" Type="http://schemas.openxmlformats.org/officeDocument/2006/relationships/slideLayout" Target="../slideLayouts/slideLayout7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6.jpeg"/><Relationship Id="rId1" Type="http://schemas.openxmlformats.org/officeDocument/2006/relationships/slideLayout" Target="../slideLayouts/slideLayout7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7.png"/><Relationship Id="rId1" Type="http://schemas.openxmlformats.org/officeDocument/2006/relationships/slideLayout" Target="../slideLayouts/slideLayout7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8.jpeg"/><Relationship Id="rId1" Type="http://schemas.openxmlformats.org/officeDocument/2006/relationships/slideLayout" Target="../slideLayouts/slideLayout7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9.jpeg"/><Relationship Id="rId1" Type="http://schemas.openxmlformats.org/officeDocument/2006/relationships/slideLayout" Target="../slideLayouts/slideLayout7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0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1.jpeg"/><Relationship Id="rId1" Type="http://schemas.openxmlformats.org/officeDocument/2006/relationships/slideLayout" Target="../slideLayouts/slideLayout7.xml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3.jpeg"/><Relationship Id="rId2" Type="http://schemas.openxmlformats.org/officeDocument/2006/relationships/image" Target="../media/image25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4.jpeg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6.jpeg"/><Relationship Id="rId2" Type="http://schemas.openxmlformats.org/officeDocument/2006/relationships/image" Target="../media/image255.jpeg"/><Relationship Id="rId1" Type="http://schemas.openxmlformats.org/officeDocument/2006/relationships/slideLayout" Target="../slideLayouts/slideLayout7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7.png"/><Relationship Id="rId1" Type="http://schemas.openxmlformats.org/officeDocument/2006/relationships/slideLayout" Target="../slideLayouts/slideLayout7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8.png"/><Relationship Id="rId1" Type="http://schemas.openxmlformats.org/officeDocument/2006/relationships/slideLayout" Target="../slideLayouts/slideLayout7.xml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0.png"/><Relationship Id="rId2" Type="http://schemas.openxmlformats.org/officeDocument/2006/relationships/image" Target="../media/image25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2.jpeg"/><Relationship Id="rId4" Type="http://schemas.openxmlformats.org/officeDocument/2006/relationships/image" Target="../media/image261.jpeg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3.png"/><Relationship Id="rId1" Type="http://schemas.openxmlformats.org/officeDocument/2006/relationships/slideLayout" Target="../slideLayouts/slideLayout7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4.jpeg"/><Relationship Id="rId1" Type="http://schemas.openxmlformats.org/officeDocument/2006/relationships/slideLayout" Target="../slideLayouts/slideLayout7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5.png"/><Relationship Id="rId1" Type="http://schemas.openxmlformats.org/officeDocument/2006/relationships/slideLayout" Target="../slideLayouts/slideLayout7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7.jpeg"/><Relationship Id="rId1" Type="http://schemas.openxmlformats.org/officeDocument/2006/relationships/slideLayout" Target="../slideLayouts/slideLayout7.xml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8.jpeg"/><Relationship Id="rId1" Type="http://schemas.openxmlformats.org/officeDocument/2006/relationships/slideLayout" Target="../slideLayouts/slideLayout7.xml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9.jpeg"/><Relationship Id="rId1" Type="http://schemas.openxmlformats.org/officeDocument/2006/relationships/slideLayout" Target="../slideLayouts/slideLayout7.xml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0.jpeg"/><Relationship Id="rId1" Type="http://schemas.openxmlformats.org/officeDocument/2006/relationships/slideLayout" Target="../slideLayouts/slideLayout7.xml"/></Relationships>
</file>

<file path=ppt/slides/_rels/slide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1.jpeg"/><Relationship Id="rId1" Type="http://schemas.openxmlformats.org/officeDocument/2006/relationships/slideLayout" Target="../slideLayouts/slideLayout7.xml"/></Relationships>
</file>

<file path=ppt/slides/_rels/slide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2.jpeg"/><Relationship Id="rId1" Type="http://schemas.openxmlformats.org/officeDocument/2006/relationships/slideLayout" Target="../slideLayouts/slideLayout7.xml"/></Relationships>
</file>

<file path=ppt/slides/_rels/slide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3.jpeg"/><Relationship Id="rId1" Type="http://schemas.openxmlformats.org/officeDocument/2006/relationships/slideLayout" Target="../slideLayouts/slideLayout7.xml"/></Relationships>
</file>

<file path=ppt/slides/_rels/slide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4.jpeg"/><Relationship Id="rId1" Type="http://schemas.openxmlformats.org/officeDocument/2006/relationships/slideLayout" Target="../slideLayouts/slideLayout7.xml"/></Relationships>
</file>

<file path=ppt/slides/_rels/slide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5.jpeg"/><Relationship Id="rId1" Type="http://schemas.openxmlformats.org/officeDocument/2006/relationships/slideLayout" Target="../slideLayouts/slideLayout7.xml"/></Relationships>
</file>

<file path=ppt/slides/_rels/slide1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7.jpeg"/><Relationship Id="rId2" Type="http://schemas.openxmlformats.org/officeDocument/2006/relationships/image" Target="../media/image27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9.jpeg"/><Relationship Id="rId4" Type="http://schemas.openxmlformats.org/officeDocument/2006/relationships/image" Target="../media/image278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6.jpeg"/><Relationship Id="rId3" Type="http://schemas.openxmlformats.org/officeDocument/2006/relationships/image" Target="../media/image281.png"/><Relationship Id="rId7" Type="http://schemas.openxmlformats.org/officeDocument/2006/relationships/image" Target="../media/image285.jpeg"/><Relationship Id="rId2" Type="http://schemas.openxmlformats.org/officeDocument/2006/relationships/image" Target="../media/image28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4.jpeg"/><Relationship Id="rId5" Type="http://schemas.openxmlformats.org/officeDocument/2006/relationships/image" Target="../media/image283.jpeg"/><Relationship Id="rId4" Type="http://schemas.openxmlformats.org/officeDocument/2006/relationships/image" Target="../media/image282.jpeg"/><Relationship Id="rId9" Type="http://schemas.openxmlformats.org/officeDocument/2006/relationships/image" Target="../media/image287.jpeg"/></Relationships>
</file>

<file path=ppt/slides/_rels/slide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8.png"/><Relationship Id="rId1" Type="http://schemas.openxmlformats.org/officeDocument/2006/relationships/slideLayout" Target="../slideLayouts/slideLayout7.xml"/></Relationships>
</file>

<file path=ppt/slides/_rels/slide1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0.jpeg"/><Relationship Id="rId2" Type="http://schemas.openxmlformats.org/officeDocument/2006/relationships/image" Target="../media/image289.jpeg"/><Relationship Id="rId1" Type="http://schemas.openxmlformats.org/officeDocument/2006/relationships/slideLayout" Target="../slideLayouts/slideLayout7.xml"/></Relationships>
</file>

<file path=ppt/slides/_rels/slide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1.jpeg"/><Relationship Id="rId1" Type="http://schemas.openxmlformats.org/officeDocument/2006/relationships/slideLayout" Target="../slideLayouts/slideLayout7.xml"/></Relationships>
</file>

<file path=ppt/slides/_rels/slide1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3.jpeg"/><Relationship Id="rId2" Type="http://schemas.openxmlformats.org/officeDocument/2006/relationships/image" Target="../media/image29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5.jpeg"/><Relationship Id="rId4" Type="http://schemas.openxmlformats.org/officeDocument/2006/relationships/image" Target="../media/image294.jpeg"/></Relationships>
</file>

<file path=ppt/slides/_rels/slide1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7.jpeg"/><Relationship Id="rId7" Type="http://schemas.openxmlformats.org/officeDocument/2006/relationships/image" Target="../media/image301.jpeg"/><Relationship Id="rId2" Type="http://schemas.openxmlformats.org/officeDocument/2006/relationships/image" Target="../media/image29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0.jpeg"/><Relationship Id="rId5" Type="http://schemas.openxmlformats.org/officeDocument/2006/relationships/image" Target="../media/image299.jpeg"/><Relationship Id="rId4" Type="http://schemas.openxmlformats.org/officeDocument/2006/relationships/image" Target="../media/image298.jpeg"/></Relationships>
</file>

<file path=ppt/slides/_rels/slide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2.png"/><Relationship Id="rId1" Type="http://schemas.openxmlformats.org/officeDocument/2006/relationships/slideLayout" Target="../slideLayouts/slideLayout7.xml"/></Relationships>
</file>

<file path=ppt/slides/_rels/slide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3.jpeg"/><Relationship Id="rId1" Type="http://schemas.openxmlformats.org/officeDocument/2006/relationships/slideLayout" Target="../slideLayouts/slideLayout7.xml"/></Relationships>
</file>

<file path=ppt/slides/_rels/slide1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5.jpeg"/><Relationship Id="rId2" Type="http://schemas.openxmlformats.org/officeDocument/2006/relationships/image" Target="../media/image30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7.jpeg"/><Relationship Id="rId4" Type="http://schemas.openxmlformats.org/officeDocument/2006/relationships/image" Target="../media/image306.jpeg"/></Relationships>
</file>

<file path=ppt/slides/_rels/slide1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9.jpeg"/><Relationship Id="rId2" Type="http://schemas.openxmlformats.org/officeDocument/2006/relationships/image" Target="../media/image30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0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1.jpeg"/><Relationship Id="rId1" Type="http://schemas.openxmlformats.org/officeDocument/2006/relationships/slideLayout" Target="../slideLayouts/slideLayout7.xml"/></Relationships>
</file>

<file path=ppt/slides/_rels/slide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2.jpeg"/><Relationship Id="rId1" Type="http://schemas.openxmlformats.org/officeDocument/2006/relationships/slideLayout" Target="../slideLayouts/slideLayout7.xml"/></Relationships>
</file>

<file path=ppt/slides/_rels/slide1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3.png"/><Relationship Id="rId1" Type="http://schemas.openxmlformats.org/officeDocument/2006/relationships/slideLayout" Target="../slideLayouts/slideLayout7.xml"/></Relationships>
</file>

<file path=ppt/slides/_rels/slide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4.jpeg"/><Relationship Id="rId1" Type="http://schemas.openxmlformats.org/officeDocument/2006/relationships/slideLayout" Target="../slideLayouts/slideLayout7.xml"/></Relationships>
</file>

<file path=ppt/slides/_rels/slide1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5.png"/><Relationship Id="rId1" Type="http://schemas.openxmlformats.org/officeDocument/2006/relationships/slideLayout" Target="../slideLayouts/slideLayout7.xml"/></Relationships>
</file>

<file path=ppt/slides/_rels/slide1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6.png"/><Relationship Id="rId1" Type="http://schemas.openxmlformats.org/officeDocument/2006/relationships/slideLayout" Target="../slideLayouts/slideLayout7.xml"/></Relationships>
</file>

<file path=ppt/slides/_rels/slide1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8.jpeg"/><Relationship Id="rId2" Type="http://schemas.openxmlformats.org/officeDocument/2006/relationships/image" Target="../media/image3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9.png"/></Relationships>
</file>

<file path=ppt/slides/_rels/slide1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1.jpeg"/><Relationship Id="rId2" Type="http://schemas.openxmlformats.org/officeDocument/2006/relationships/image" Target="../media/image3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4.png"/><Relationship Id="rId5" Type="http://schemas.openxmlformats.org/officeDocument/2006/relationships/image" Target="../media/image323.png"/><Relationship Id="rId4" Type="http://schemas.openxmlformats.org/officeDocument/2006/relationships/image" Target="../media/image322.jpeg"/></Relationships>
</file>

<file path=ppt/slides/_rels/slide1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5.jpeg"/><Relationship Id="rId1" Type="http://schemas.openxmlformats.org/officeDocument/2006/relationships/slideLayout" Target="../slideLayouts/slideLayout7.xml"/></Relationships>
</file>

<file path=ppt/slides/_rels/slide1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8.jpeg"/><Relationship Id="rId2" Type="http://schemas.openxmlformats.org/officeDocument/2006/relationships/image" Target="../media/image32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0.jpeg"/><Relationship Id="rId4" Type="http://schemas.openxmlformats.org/officeDocument/2006/relationships/image" Target="../media/image329.jpeg"/></Relationships>
</file>

<file path=ppt/slides/_rels/slide2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2.jpeg"/><Relationship Id="rId2" Type="http://schemas.openxmlformats.org/officeDocument/2006/relationships/image" Target="../media/image33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3.jpeg"/></Relationships>
</file>

<file path=ppt/slides/_rels/slide2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5.jpeg"/><Relationship Id="rId2" Type="http://schemas.openxmlformats.org/officeDocument/2006/relationships/image" Target="../media/image33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6.jpeg"/></Relationships>
</file>

<file path=ppt/slides/_rels/slide2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8.jpeg"/><Relationship Id="rId2" Type="http://schemas.openxmlformats.org/officeDocument/2006/relationships/image" Target="../media/image33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0.jpeg"/><Relationship Id="rId4" Type="http://schemas.openxmlformats.org/officeDocument/2006/relationships/image" Target="../media/image339.jpeg"/></Relationships>
</file>

<file path=ppt/slides/_rels/slide2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2.jpeg"/><Relationship Id="rId2" Type="http://schemas.openxmlformats.org/officeDocument/2006/relationships/image" Target="../media/image34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5.jpeg"/><Relationship Id="rId5" Type="http://schemas.openxmlformats.org/officeDocument/2006/relationships/image" Target="../media/image344.jpeg"/><Relationship Id="rId4" Type="http://schemas.openxmlformats.org/officeDocument/2006/relationships/image" Target="../media/image343.jpeg"/></Relationships>
</file>

<file path=ppt/slides/_rels/slide20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2.jpeg"/><Relationship Id="rId3" Type="http://schemas.openxmlformats.org/officeDocument/2006/relationships/image" Target="../media/image347.jpeg"/><Relationship Id="rId7" Type="http://schemas.openxmlformats.org/officeDocument/2006/relationships/image" Target="../media/image351.jpeg"/><Relationship Id="rId2" Type="http://schemas.openxmlformats.org/officeDocument/2006/relationships/image" Target="../media/image34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0.jpeg"/><Relationship Id="rId5" Type="http://schemas.openxmlformats.org/officeDocument/2006/relationships/image" Target="../media/image349.jpeg"/><Relationship Id="rId4" Type="http://schemas.openxmlformats.org/officeDocument/2006/relationships/image" Target="../media/image348.jpeg"/></Relationships>
</file>

<file path=ppt/slides/_rels/slide2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4.jpeg"/><Relationship Id="rId2" Type="http://schemas.openxmlformats.org/officeDocument/2006/relationships/image" Target="../media/image353.jpeg"/><Relationship Id="rId1" Type="http://schemas.openxmlformats.org/officeDocument/2006/relationships/slideLayout" Target="../slideLayouts/slideLayout7.xml"/></Relationships>
</file>

<file path=ppt/slides/_rels/slide2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5.jpeg"/><Relationship Id="rId1" Type="http://schemas.openxmlformats.org/officeDocument/2006/relationships/slideLayout" Target="../slideLayouts/slideLayout7.xml"/></Relationships>
</file>

<file path=ppt/slides/_rels/slide2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6.jpeg"/><Relationship Id="rId1" Type="http://schemas.openxmlformats.org/officeDocument/2006/relationships/slideLayout" Target="../slideLayouts/slideLayout7.xml"/></Relationships>
</file>

<file path=ppt/slides/_rels/slide2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8.jpeg"/><Relationship Id="rId1" Type="http://schemas.openxmlformats.org/officeDocument/2006/relationships/slideLayout" Target="../slideLayouts/slideLayout7.xml"/></Relationships>
</file>

<file path=ppt/slides/_rels/slide2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9.jpeg"/><Relationship Id="rId1" Type="http://schemas.openxmlformats.org/officeDocument/2006/relationships/slideLayout" Target="../slideLayouts/slideLayout7.xml"/></Relationships>
</file>

<file path=ppt/slides/_rels/slide2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0.jpeg"/><Relationship Id="rId1" Type="http://schemas.openxmlformats.org/officeDocument/2006/relationships/slideLayout" Target="../slideLayouts/slideLayout7.xml"/></Relationships>
</file>

<file path=ppt/slides/_rels/slide2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1.jpeg"/><Relationship Id="rId1" Type="http://schemas.openxmlformats.org/officeDocument/2006/relationships/slideLayout" Target="../slideLayouts/slideLayout7.xml"/></Relationships>
</file>

<file path=ppt/slides/_rels/slide2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2.jpeg"/><Relationship Id="rId1" Type="http://schemas.openxmlformats.org/officeDocument/2006/relationships/slideLayout" Target="../slideLayouts/slideLayout7.xml"/></Relationships>
</file>

<file path=ppt/slides/_rels/slide2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3.jpeg"/><Relationship Id="rId1" Type="http://schemas.openxmlformats.org/officeDocument/2006/relationships/slideLayout" Target="../slideLayouts/slideLayout7.xml"/></Relationships>
</file>

<file path=ppt/slides/_rels/slide2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4.jpeg"/><Relationship Id="rId1" Type="http://schemas.openxmlformats.org/officeDocument/2006/relationships/slideLayout" Target="../slideLayouts/slideLayout7.xml"/></Relationships>
</file>

<file path=ppt/slides/_rels/slide2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5.jpeg"/><Relationship Id="rId1" Type="http://schemas.openxmlformats.org/officeDocument/2006/relationships/slideLayout" Target="../slideLayouts/slideLayout7.xml"/></Relationships>
</file>

<file path=ppt/slides/_rels/slide2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6.jpeg"/><Relationship Id="rId1" Type="http://schemas.openxmlformats.org/officeDocument/2006/relationships/slideLayout" Target="../slideLayouts/slideLayout7.xml"/></Relationships>
</file>

<file path=ppt/slides/_rels/slide2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7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8.jpeg"/><Relationship Id="rId1" Type="http://schemas.openxmlformats.org/officeDocument/2006/relationships/slideLayout" Target="../slideLayouts/slideLayout7.xml"/></Relationships>
</file>

<file path=ppt/slides/_rels/slide2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9.jpeg"/><Relationship Id="rId1" Type="http://schemas.openxmlformats.org/officeDocument/2006/relationships/slideLayout" Target="../slideLayouts/slideLayout7.xml"/></Relationships>
</file>

<file path=ppt/slides/_rels/slide2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0.jpeg"/><Relationship Id="rId1" Type="http://schemas.openxmlformats.org/officeDocument/2006/relationships/slideLayout" Target="../slideLayouts/slideLayout7.xml"/></Relationships>
</file>

<file path=ppt/slides/_rels/slide2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1.jpeg"/><Relationship Id="rId1" Type="http://schemas.openxmlformats.org/officeDocument/2006/relationships/slideLayout" Target="../slideLayouts/slideLayout7.xml"/></Relationships>
</file>

<file path=ppt/slides/_rels/slide2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3.jpeg"/><Relationship Id="rId2" Type="http://schemas.openxmlformats.org/officeDocument/2006/relationships/image" Target="../media/image37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4.jpeg"/></Relationships>
</file>

<file path=ppt/slides/_rels/slide2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5.jpeg"/><Relationship Id="rId1" Type="http://schemas.openxmlformats.org/officeDocument/2006/relationships/slideLayout" Target="../slideLayouts/slideLayout7.xml"/></Relationships>
</file>

<file path=ppt/slides/_rels/slide2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7.jpeg"/><Relationship Id="rId2" Type="http://schemas.openxmlformats.org/officeDocument/2006/relationships/image" Target="../media/image376.jpeg"/><Relationship Id="rId1" Type="http://schemas.openxmlformats.org/officeDocument/2006/relationships/slideLayout" Target="../slideLayouts/slideLayout7.xml"/></Relationships>
</file>

<file path=ppt/slides/_rels/slide2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8.jpeg"/><Relationship Id="rId1" Type="http://schemas.openxmlformats.org/officeDocument/2006/relationships/slideLayout" Target="../slideLayouts/slideLayout7.xml"/></Relationships>
</file>

<file path=ppt/slides/_rels/slide2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0.jpeg"/><Relationship Id="rId2" Type="http://schemas.openxmlformats.org/officeDocument/2006/relationships/image" Target="../media/image379.jpeg"/><Relationship Id="rId1" Type="http://schemas.openxmlformats.org/officeDocument/2006/relationships/slideLayout" Target="../slideLayouts/slideLayout7.xml"/></Relationships>
</file>

<file path=ppt/slides/_rels/slide2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3.jpeg"/><Relationship Id="rId2" Type="http://schemas.openxmlformats.org/officeDocument/2006/relationships/image" Target="../media/image382.jpeg"/><Relationship Id="rId1" Type="http://schemas.openxmlformats.org/officeDocument/2006/relationships/slideLayout" Target="../slideLayouts/slideLayout7.xml"/></Relationships>
</file>

<file path=ppt/slides/_rels/slide2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4.jpeg"/><Relationship Id="rId1" Type="http://schemas.openxmlformats.org/officeDocument/2006/relationships/slideLayout" Target="../slideLayouts/slideLayout7.xml"/></Relationships>
</file>

<file path=ppt/slides/_rels/slide2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5.jpeg"/><Relationship Id="rId1" Type="http://schemas.openxmlformats.org/officeDocument/2006/relationships/slideLayout" Target="../slideLayouts/slideLayout7.xml"/></Relationships>
</file>

<file path=ppt/slides/_rels/slide2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6.jpeg"/><Relationship Id="rId1" Type="http://schemas.openxmlformats.org/officeDocument/2006/relationships/slideLayout" Target="../slideLayouts/slideLayout7.xml"/></Relationships>
</file>

<file path=ppt/slides/_rels/slide2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7.jpeg"/><Relationship Id="rId1" Type="http://schemas.openxmlformats.org/officeDocument/2006/relationships/slideLayout" Target="../slideLayouts/slideLayout7.xml"/></Relationships>
</file>

<file path=ppt/slides/_rels/slide2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8.jpeg"/><Relationship Id="rId1" Type="http://schemas.openxmlformats.org/officeDocument/2006/relationships/slideLayout" Target="../slideLayouts/slideLayout7.xml"/></Relationships>
</file>

<file path=ppt/slides/_rels/slide2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9.jpeg"/><Relationship Id="rId1" Type="http://schemas.openxmlformats.org/officeDocument/2006/relationships/slideLayout" Target="../slideLayouts/slideLayout7.xml"/></Relationships>
</file>

<file path=ppt/slides/_rels/slide2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0.jpeg"/><Relationship Id="rId1" Type="http://schemas.openxmlformats.org/officeDocument/2006/relationships/slideLayout" Target="../slideLayouts/slideLayout7.xml"/></Relationships>
</file>

<file path=ppt/slides/_rels/slide2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1.jpeg"/><Relationship Id="rId1" Type="http://schemas.openxmlformats.org/officeDocument/2006/relationships/slideLayout" Target="../slideLayouts/slideLayout7.xml"/></Relationships>
</file>

<file path=ppt/slides/_rels/slide2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4.jpeg"/><Relationship Id="rId2" Type="http://schemas.openxmlformats.org/officeDocument/2006/relationships/image" Target="../media/image39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6.jpeg"/><Relationship Id="rId4" Type="http://schemas.openxmlformats.org/officeDocument/2006/relationships/image" Target="../media/image395.jpeg"/></Relationships>
</file>

<file path=ppt/slides/_rels/slide2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8.jpeg"/><Relationship Id="rId2" Type="http://schemas.openxmlformats.org/officeDocument/2006/relationships/image" Target="../media/image397.jpeg"/><Relationship Id="rId1" Type="http://schemas.openxmlformats.org/officeDocument/2006/relationships/slideLayout" Target="../slideLayouts/slideLayout7.xml"/></Relationships>
</file>

<file path=ppt/slides/_rels/slide2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9.png"/><Relationship Id="rId1" Type="http://schemas.openxmlformats.org/officeDocument/2006/relationships/slideLayout" Target="../slideLayouts/slideLayout7.xml"/></Relationships>
</file>

<file path=ppt/slides/_rels/slide2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0.jpeg"/><Relationship Id="rId1" Type="http://schemas.openxmlformats.org/officeDocument/2006/relationships/slideLayout" Target="../slideLayouts/slideLayout7.xml"/></Relationships>
</file>

<file path=ppt/slides/_rels/slide2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1.jpeg"/><Relationship Id="rId1" Type="http://schemas.openxmlformats.org/officeDocument/2006/relationships/slideLayout" Target="../slideLayouts/slideLayout7.xml"/></Relationships>
</file>

<file path=ppt/slides/_rels/slide2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3.jpeg"/><Relationship Id="rId2" Type="http://schemas.openxmlformats.org/officeDocument/2006/relationships/image" Target="../media/image402.png"/><Relationship Id="rId1" Type="http://schemas.openxmlformats.org/officeDocument/2006/relationships/slideLayout" Target="../slideLayouts/slideLayout7.xml"/></Relationships>
</file>

<file path=ppt/slides/_rels/slide2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4.jpeg"/><Relationship Id="rId1" Type="http://schemas.openxmlformats.org/officeDocument/2006/relationships/slideLayout" Target="../slideLayouts/slideLayout7.xml"/></Relationships>
</file>

<file path=ppt/slides/_rels/slide2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5.png"/><Relationship Id="rId1" Type="http://schemas.openxmlformats.org/officeDocument/2006/relationships/slideLayout" Target="../slideLayouts/slideLayout7.xml"/></Relationships>
</file>

<file path=ppt/slides/_rels/slide2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6.jpeg"/><Relationship Id="rId1" Type="http://schemas.openxmlformats.org/officeDocument/2006/relationships/slideLayout" Target="../slideLayouts/slideLayout7.xml"/></Relationships>
</file>

<file path=ppt/slides/_rels/slide2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7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gif"/></Relationships>
</file>

<file path=ppt/slides/_rels/slide2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9.jpeg"/><Relationship Id="rId2" Type="http://schemas.openxmlformats.org/officeDocument/2006/relationships/image" Target="../media/image408.jpeg"/><Relationship Id="rId1" Type="http://schemas.openxmlformats.org/officeDocument/2006/relationships/slideLayout" Target="../slideLayouts/slideLayout7.xml"/></Relationships>
</file>

<file path=ppt/slides/_rels/slide2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0.jpeg"/><Relationship Id="rId1" Type="http://schemas.openxmlformats.org/officeDocument/2006/relationships/slideLayout" Target="../slideLayouts/slideLayout7.xml"/></Relationships>
</file>

<file path=ppt/slides/_rels/slide2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1.jpeg"/><Relationship Id="rId1" Type="http://schemas.openxmlformats.org/officeDocument/2006/relationships/slideLayout" Target="../slideLayouts/slideLayout7.xml"/></Relationships>
</file>

<file path=ppt/slides/_rels/slide2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2.jpeg"/><Relationship Id="rId1" Type="http://schemas.openxmlformats.org/officeDocument/2006/relationships/slideLayout" Target="../slideLayouts/slideLayout7.xml"/></Relationships>
</file>

<file path=ppt/slides/_rels/slide2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3.jpeg"/><Relationship Id="rId1" Type="http://schemas.openxmlformats.org/officeDocument/2006/relationships/slideLayout" Target="../slideLayouts/slideLayout7.xml"/></Relationships>
</file>

<file path=ppt/slides/_rels/slide2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4.jpeg"/><Relationship Id="rId1" Type="http://schemas.openxmlformats.org/officeDocument/2006/relationships/slideLayout" Target="../slideLayouts/slideLayout7.xml"/></Relationships>
</file>

<file path=ppt/slides/_rels/slide2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2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5.jpeg"/><Relationship Id="rId1" Type="http://schemas.openxmlformats.org/officeDocument/2006/relationships/slideLayout" Target="../slideLayouts/slideLayout7.xml"/></Relationships>
</file>

<file path=ppt/slides/_rels/slide2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6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7.jpeg"/><Relationship Id="rId1" Type="http://schemas.openxmlformats.org/officeDocument/2006/relationships/slideLayout" Target="../slideLayouts/slideLayout7.xml"/></Relationships>
</file>

<file path=ppt/slides/_rels/slide2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9.jpeg"/><Relationship Id="rId2" Type="http://schemas.openxmlformats.org/officeDocument/2006/relationships/image" Target="../media/image418.jpeg"/><Relationship Id="rId1" Type="http://schemas.openxmlformats.org/officeDocument/2006/relationships/slideLayout" Target="../slideLayouts/slideLayout7.xml"/></Relationships>
</file>

<file path=ppt/slides/_rels/slide2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1.jpeg"/><Relationship Id="rId2" Type="http://schemas.openxmlformats.org/officeDocument/2006/relationships/image" Target="../media/image420.jpeg"/><Relationship Id="rId1" Type="http://schemas.openxmlformats.org/officeDocument/2006/relationships/slideLayout" Target="../slideLayouts/slideLayout7.xml"/></Relationships>
</file>

<file path=ppt/slides/_rels/slide2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2.jpeg"/><Relationship Id="rId1" Type="http://schemas.openxmlformats.org/officeDocument/2006/relationships/slideLayout" Target="../slideLayouts/slideLayout7.xml"/></Relationships>
</file>

<file path=ppt/slides/_rels/slide2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3.jpeg"/><Relationship Id="rId1" Type="http://schemas.openxmlformats.org/officeDocument/2006/relationships/slideLayout" Target="../slideLayouts/slideLayout7.xml"/></Relationships>
</file>

<file path=ppt/slides/_rels/slide2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4.jpeg"/><Relationship Id="rId1" Type="http://schemas.openxmlformats.org/officeDocument/2006/relationships/slideLayout" Target="../slideLayouts/slideLayout7.xml"/></Relationships>
</file>

<file path=ppt/slides/_rels/slide2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5.jpeg"/><Relationship Id="rId1" Type="http://schemas.openxmlformats.org/officeDocument/2006/relationships/slideLayout" Target="../slideLayouts/slideLayout7.xml"/></Relationships>
</file>

<file path=ppt/slides/_rels/slide2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6.jpeg"/><Relationship Id="rId1" Type="http://schemas.openxmlformats.org/officeDocument/2006/relationships/slideLayout" Target="../slideLayouts/slideLayout7.xml"/></Relationships>
</file>

<file path=ppt/slides/_rels/slide2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7.jpeg"/><Relationship Id="rId1" Type="http://schemas.openxmlformats.org/officeDocument/2006/relationships/slideLayout" Target="../slideLayouts/slideLayout7.xml"/></Relationships>
</file>

<file path=ppt/slides/_rels/slide2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8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9.jpeg"/><Relationship Id="rId1" Type="http://schemas.openxmlformats.org/officeDocument/2006/relationships/slideLayout" Target="../slideLayouts/slideLayout7.xml"/></Relationships>
</file>

<file path=ppt/slides/_rels/slide2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0.jpeg"/><Relationship Id="rId1" Type="http://schemas.openxmlformats.org/officeDocument/2006/relationships/slideLayout" Target="../slideLayouts/slideLayout7.xml"/></Relationships>
</file>

<file path=ppt/slides/_rels/slide2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1.jpeg"/><Relationship Id="rId1" Type="http://schemas.openxmlformats.org/officeDocument/2006/relationships/slideLayout" Target="../slideLayouts/slideLayout7.xml"/></Relationships>
</file>

<file path=ppt/slides/_rels/slide2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2.jpeg"/><Relationship Id="rId1" Type="http://schemas.openxmlformats.org/officeDocument/2006/relationships/slideLayout" Target="../slideLayouts/slideLayout7.xml"/></Relationships>
</file>

<file path=ppt/slides/_rels/slide2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3.jpeg"/><Relationship Id="rId1" Type="http://schemas.openxmlformats.org/officeDocument/2006/relationships/slideLayout" Target="../slideLayouts/slideLayout7.xml"/></Relationships>
</file>

<file path=ppt/slides/_rels/slide2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4.jpeg"/><Relationship Id="rId1" Type="http://schemas.openxmlformats.org/officeDocument/2006/relationships/slideLayout" Target="../slideLayouts/slideLayout7.xml"/></Relationships>
</file>

<file path=ppt/slides/_rels/slide2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5.jpeg"/><Relationship Id="rId1" Type="http://schemas.openxmlformats.org/officeDocument/2006/relationships/slideLayout" Target="../slideLayouts/slideLayout7.xml"/></Relationships>
</file>

<file path=ppt/slides/_rels/slide2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6.jpeg"/><Relationship Id="rId1" Type="http://schemas.openxmlformats.org/officeDocument/2006/relationships/slideLayout" Target="../slideLayouts/slideLayout7.xml"/></Relationships>
</file>

<file path=ppt/slides/_rels/slide2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7.jpeg"/><Relationship Id="rId1" Type="http://schemas.openxmlformats.org/officeDocument/2006/relationships/slideLayout" Target="../slideLayouts/slideLayout7.xml"/></Relationships>
</file>

<file path=ppt/slides/_rels/slide2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8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9.jpeg"/><Relationship Id="rId1" Type="http://schemas.openxmlformats.org/officeDocument/2006/relationships/slideLayout" Target="../slideLayouts/slideLayout7.xml"/></Relationships>
</file>

<file path=ppt/slides/_rels/slide2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0.jpeg"/><Relationship Id="rId1" Type="http://schemas.openxmlformats.org/officeDocument/2006/relationships/slideLayout" Target="../slideLayouts/slideLayout7.xml"/></Relationships>
</file>

<file path=ppt/slides/_rels/slide2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1.jpeg"/><Relationship Id="rId1" Type="http://schemas.openxmlformats.org/officeDocument/2006/relationships/slideLayout" Target="../slideLayouts/slideLayout7.xml"/></Relationships>
</file>

<file path=ppt/slides/_rels/slide2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2.jpeg"/><Relationship Id="rId1" Type="http://schemas.openxmlformats.org/officeDocument/2006/relationships/slideLayout" Target="../slideLayouts/slideLayout7.xml"/></Relationships>
</file>

<file path=ppt/slides/_rels/slide2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3.png"/><Relationship Id="rId1" Type="http://schemas.openxmlformats.org/officeDocument/2006/relationships/slideLayout" Target="../slideLayouts/slideLayout7.xml"/></Relationships>
</file>

<file path=ppt/slides/_rels/slide2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4.jpeg"/><Relationship Id="rId1" Type="http://schemas.openxmlformats.org/officeDocument/2006/relationships/slideLayout" Target="../slideLayouts/slideLayout7.xml"/></Relationships>
</file>

<file path=ppt/slides/_rels/slide2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5.jpeg"/><Relationship Id="rId1" Type="http://schemas.openxmlformats.org/officeDocument/2006/relationships/slideLayout" Target="../slideLayouts/slideLayout7.xml"/></Relationships>
</file>

<file path=ppt/slides/_rels/slide2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6.jpeg"/><Relationship Id="rId1" Type="http://schemas.openxmlformats.org/officeDocument/2006/relationships/slideLayout" Target="../slideLayouts/slideLayout7.xml"/></Relationships>
</file>

<file path=ppt/slides/_rels/slide2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7.jpeg"/><Relationship Id="rId1" Type="http://schemas.openxmlformats.org/officeDocument/2006/relationships/slideLayout" Target="../slideLayouts/slideLayout7.xml"/></Relationships>
</file>

<file path=ppt/slides/_rels/slide2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9.jpeg"/><Relationship Id="rId1" Type="http://schemas.openxmlformats.org/officeDocument/2006/relationships/slideLayout" Target="../slideLayouts/slideLayout7.xml"/></Relationships>
</file>

<file path=ppt/slides/_rels/slide2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0.jpeg"/><Relationship Id="rId1" Type="http://schemas.openxmlformats.org/officeDocument/2006/relationships/slideLayout" Target="../slideLayouts/slideLayout7.xml"/></Relationships>
</file>

<file path=ppt/slides/_rels/slide2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2.jpeg"/><Relationship Id="rId2" Type="http://schemas.openxmlformats.org/officeDocument/2006/relationships/image" Target="../media/image451.jpeg"/><Relationship Id="rId1" Type="http://schemas.openxmlformats.org/officeDocument/2006/relationships/slideLayout" Target="../slideLayouts/slideLayout7.xml"/></Relationships>
</file>

<file path=ppt/slides/_rels/slide2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3.jpeg"/><Relationship Id="rId1" Type="http://schemas.openxmlformats.org/officeDocument/2006/relationships/slideLayout" Target="../slideLayouts/slideLayout7.xml"/></Relationships>
</file>

<file path=ppt/slides/_rels/slide2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4.jpeg"/><Relationship Id="rId1" Type="http://schemas.openxmlformats.org/officeDocument/2006/relationships/slideLayout" Target="../slideLayouts/slideLayout7.xml"/></Relationships>
</file>

<file path=ppt/slides/_rels/slide2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5.jpeg"/><Relationship Id="rId1" Type="http://schemas.openxmlformats.org/officeDocument/2006/relationships/slideLayout" Target="../slideLayouts/slideLayout7.xml"/></Relationships>
</file>

<file path=ppt/slides/_rels/slide2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6.jpeg"/><Relationship Id="rId1" Type="http://schemas.openxmlformats.org/officeDocument/2006/relationships/slideLayout" Target="../slideLayouts/slideLayout7.xml"/></Relationships>
</file>

<file path=ppt/slides/_rels/slide2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7.jpeg"/><Relationship Id="rId1" Type="http://schemas.openxmlformats.org/officeDocument/2006/relationships/slideLayout" Target="../slideLayouts/slideLayout7.xml"/></Relationships>
</file>

<file path=ppt/slides/_rels/slide2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8.jpeg"/><Relationship Id="rId1" Type="http://schemas.openxmlformats.org/officeDocument/2006/relationships/slideLayout" Target="../slideLayouts/slideLayout7.xml"/></Relationships>
</file>

<file path=ppt/slides/_rels/slide2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3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0.jpeg"/><Relationship Id="rId1" Type="http://schemas.openxmlformats.org/officeDocument/2006/relationships/slideLayout" Target="../slideLayouts/slideLayout7.xml"/></Relationships>
</file>

<file path=ppt/slides/_rels/slide3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1.jpeg"/><Relationship Id="rId1" Type="http://schemas.openxmlformats.org/officeDocument/2006/relationships/slideLayout" Target="../slideLayouts/slideLayout7.xml"/></Relationships>
</file>

<file path=ppt/slides/_rels/slide3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2.jpeg"/><Relationship Id="rId1" Type="http://schemas.openxmlformats.org/officeDocument/2006/relationships/slideLayout" Target="../slideLayouts/slideLayout7.xml"/></Relationships>
</file>

<file path=ppt/slides/_rels/slide3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3.jpeg"/><Relationship Id="rId1" Type="http://schemas.openxmlformats.org/officeDocument/2006/relationships/slideLayout" Target="../slideLayouts/slideLayout7.xml"/></Relationships>
</file>

<file path=ppt/slides/_rels/slide3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4.jpeg"/><Relationship Id="rId1" Type="http://schemas.openxmlformats.org/officeDocument/2006/relationships/slideLayout" Target="../slideLayouts/slideLayout7.xml"/></Relationships>
</file>

<file path=ppt/slides/_rels/slide3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5.jpeg"/><Relationship Id="rId1" Type="http://schemas.openxmlformats.org/officeDocument/2006/relationships/slideLayout" Target="../slideLayouts/slideLayout7.xml"/></Relationships>
</file>

<file path=ppt/slides/_rels/slide3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6.jpeg"/><Relationship Id="rId1" Type="http://schemas.openxmlformats.org/officeDocument/2006/relationships/slideLayout" Target="../slideLayouts/slideLayout7.xml"/></Relationships>
</file>

<file path=ppt/slides/_rels/slide3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7.jpeg"/><Relationship Id="rId1" Type="http://schemas.openxmlformats.org/officeDocument/2006/relationships/slideLayout" Target="../slideLayouts/slideLayout7.xml"/></Relationships>
</file>

<file path=ppt/slides/_rels/slide3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8.jpeg"/><Relationship Id="rId1" Type="http://schemas.openxmlformats.org/officeDocument/2006/relationships/slideLayout" Target="../slideLayouts/slideLayout7.xml"/></Relationships>
</file>

<file path=ppt/slides/_rels/slide3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9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3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0.jpeg"/><Relationship Id="rId1" Type="http://schemas.openxmlformats.org/officeDocument/2006/relationships/slideLayout" Target="../slideLayouts/slideLayout7.xml"/></Relationships>
</file>

<file path=ppt/slides/_rels/slide3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2.jpeg"/><Relationship Id="rId2" Type="http://schemas.openxmlformats.org/officeDocument/2006/relationships/image" Target="../media/image471.jpeg"/><Relationship Id="rId1" Type="http://schemas.openxmlformats.org/officeDocument/2006/relationships/slideLayout" Target="../slideLayouts/slideLayout7.xml"/></Relationships>
</file>

<file path=ppt/slides/_rels/slide3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3.jpeg"/><Relationship Id="rId1" Type="http://schemas.openxmlformats.org/officeDocument/2006/relationships/slideLayout" Target="../slideLayouts/slideLayout7.xml"/></Relationships>
</file>

<file path=ppt/slides/_rels/slide3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4.jpeg"/><Relationship Id="rId1" Type="http://schemas.openxmlformats.org/officeDocument/2006/relationships/slideLayout" Target="../slideLayouts/slideLayout7.xml"/></Relationships>
</file>

<file path=ppt/slides/_rels/slide3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5.jpeg"/><Relationship Id="rId1" Type="http://schemas.openxmlformats.org/officeDocument/2006/relationships/slideLayout" Target="../slideLayouts/slideLayout7.xml"/></Relationships>
</file>

<file path=ppt/slides/_rels/slide3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6.jpeg"/><Relationship Id="rId1" Type="http://schemas.openxmlformats.org/officeDocument/2006/relationships/slideLayout" Target="../slideLayouts/slideLayout7.xml"/></Relationships>
</file>

<file path=ppt/slides/_rels/slide3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7.jpeg"/><Relationship Id="rId1" Type="http://schemas.openxmlformats.org/officeDocument/2006/relationships/slideLayout" Target="../slideLayouts/slideLayout7.xml"/></Relationships>
</file>

<file path=ppt/slides/_rels/slide3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8.jpeg"/><Relationship Id="rId1" Type="http://schemas.openxmlformats.org/officeDocument/2006/relationships/slideLayout" Target="../slideLayouts/slideLayout7.xml"/></Relationships>
</file>

<file path=ppt/slides/_rels/slide3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9.jpeg"/><Relationship Id="rId1" Type="http://schemas.openxmlformats.org/officeDocument/2006/relationships/slideLayout" Target="../slideLayouts/slideLayout7.xml"/></Relationships>
</file>

<file path=ppt/slides/_rels/slide3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0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3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1.jpeg"/><Relationship Id="rId1" Type="http://schemas.openxmlformats.org/officeDocument/2006/relationships/slideLayout" Target="../slideLayouts/slideLayout7.xml"/></Relationships>
</file>

<file path=ppt/slides/_rels/slide3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2.jpeg"/><Relationship Id="rId1" Type="http://schemas.openxmlformats.org/officeDocument/2006/relationships/slideLayout" Target="../slideLayouts/slideLayout7.xml"/></Relationships>
</file>

<file path=ppt/slides/_rels/slide3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3.jpeg"/><Relationship Id="rId1" Type="http://schemas.openxmlformats.org/officeDocument/2006/relationships/slideLayout" Target="../slideLayouts/slideLayout7.xml"/></Relationships>
</file>

<file path=ppt/slides/_rels/slide3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4.jpeg"/><Relationship Id="rId1" Type="http://schemas.openxmlformats.org/officeDocument/2006/relationships/slideLayout" Target="../slideLayouts/slideLayout7.xml"/></Relationships>
</file>

<file path=ppt/slides/_rels/slide3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5.png"/><Relationship Id="rId1" Type="http://schemas.openxmlformats.org/officeDocument/2006/relationships/slideLayout" Target="../slideLayouts/slideLayout7.xml"/></Relationships>
</file>

<file path=ppt/slides/_rels/slide3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6.jpeg"/><Relationship Id="rId1" Type="http://schemas.openxmlformats.org/officeDocument/2006/relationships/slideLayout" Target="../slideLayouts/slideLayout7.xml"/></Relationships>
</file>

<file path=ppt/slides/_rels/slide3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7.jpeg"/><Relationship Id="rId1" Type="http://schemas.openxmlformats.org/officeDocument/2006/relationships/slideLayout" Target="../slideLayouts/slideLayout7.xml"/></Relationships>
</file>

<file path=ppt/slides/_rels/slide3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8.jpeg"/><Relationship Id="rId1" Type="http://schemas.openxmlformats.org/officeDocument/2006/relationships/slideLayout" Target="../slideLayouts/slideLayout7.xml"/></Relationships>
</file>

<file path=ppt/slides/_rels/slide3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9.jpeg"/><Relationship Id="rId1" Type="http://schemas.openxmlformats.org/officeDocument/2006/relationships/slideLayout" Target="../slideLayouts/slideLayout7.xml"/></Relationships>
</file>

<file path=ppt/slides/_rels/slide3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0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3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1.jpeg"/><Relationship Id="rId1" Type="http://schemas.openxmlformats.org/officeDocument/2006/relationships/slideLayout" Target="../slideLayouts/slideLayout7.xml"/></Relationships>
</file>

<file path=ppt/slides/_rels/slide3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2.jpeg"/><Relationship Id="rId1" Type="http://schemas.openxmlformats.org/officeDocument/2006/relationships/slideLayout" Target="../slideLayouts/slideLayout7.xml"/></Relationships>
</file>

<file path=ppt/slides/_rels/slide3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3.jpeg"/><Relationship Id="rId1" Type="http://schemas.openxmlformats.org/officeDocument/2006/relationships/slideLayout" Target="../slideLayouts/slideLayout7.xml"/></Relationships>
</file>

<file path=ppt/slides/_rels/slide3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4.jpeg"/><Relationship Id="rId1" Type="http://schemas.openxmlformats.org/officeDocument/2006/relationships/slideLayout" Target="../slideLayouts/slideLayout7.xml"/></Relationships>
</file>

<file path=ppt/slides/_rels/slide3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5.jpeg"/><Relationship Id="rId1" Type="http://schemas.openxmlformats.org/officeDocument/2006/relationships/slideLayout" Target="../slideLayouts/slideLayout7.xml"/></Relationships>
</file>

<file path=ppt/slides/_rels/slide3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6.jpeg"/><Relationship Id="rId1" Type="http://schemas.openxmlformats.org/officeDocument/2006/relationships/slideLayout" Target="../slideLayouts/slideLayout7.xml"/></Relationships>
</file>

<file path=ppt/slides/_rels/slide3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7.jpeg"/><Relationship Id="rId1" Type="http://schemas.openxmlformats.org/officeDocument/2006/relationships/slideLayout" Target="../slideLayouts/slideLayout7.xml"/></Relationships>
</file>

<file path=ppt/slides/_rels/slide3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8.jpeg"/><Relationship Id="rId1" Type="http://schemas.openxmlformats.org/officeDocument/2006/relationships/slideLayout" Target="../slideLayouts/slideLayout7.xml"/></Relationships>
</file>

<file path=ppt/slides/_rels/slide3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9.jpeg"/><Relationship Id="rId1" Type="http://schemas.openxmlformats.org/officeDocument/2006/relationships/slideLayout" Target="../slideLayouts/slideLayout7.xml"/></Relationships>
</file>

<file path=ppt/slides/_rels/slide3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0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3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1.jpeg"/><Relationship Id="rId1" Type="http://schemas.openxmlformats.org/officeDocument/2006/relationships/slideLayout" Target="../slideLayouts/slideLayout7.xml"/></Relationships>
</file>

<file path=ppt/slides/_rels/slide3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2.jpeg"/><Relationship Id="rId1" Type="http://schemas.openxmlformats.org/officeDocument/2006/relationships/slideLayout" Target="../slideLayouts/slideLayout7.xml"/></Relationships>
</file>

<file path=ppt/slides/_rels/slide3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3.jpeg"/><Relationship Id="rId1" Type="http://schemas.openxmlformats.org/officeDocument/2006/relationships/slideLayout" Target="../slideLayouts/slideLayout7.xml"/></Relationships>
</file>

<file path=ppt/slides/_rels/slide3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4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jpeg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6.jpe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2.jpeg"/><Relationship Id="rId5" Type="http://schemas.openxmlformats.org/officeDocument/2006/relationships/image" Target="../media/image91.gif"/><Relationship Id="rId4" Type="http://schemas.openxmlformats.org/officeDocument/2006/relationships/image" Target="../media/image90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5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7" Type="http://schemas.openxmlformats.org/officeDocument/2006/relationships/image" Target="../media/image101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0.jpeg"/><Relationship Id="rId5" Type="http://schemas.openxmlformats.org/officeDocument/2006/relationships/image" Target="../media/image99.jpeg"/><Relationship Id="rId4" Type="http://schemas.openxmlformats.org/officeDocument/2006/relationships/image" Target="../media/image98.jpe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1.jpeg"/><Relationship Id="rId4" Type="http://schemas.openxmlformats.org/officeDocument/2006/relationships/image" Target="../media/image110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4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4.jpeg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eg"/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eg"/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eg"/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eg"/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ore Place Waltham, MA 1806.jpg"/>
          <p:cNvPicPr>
            <a:picLocks noChangeAspect="1"/>
          </p:cNvPicPr>
          <p:nvPr/>
        </p:nvPicPr>
        <p:blipFill>
          <a:blip r:embed="rId2"/>
          <a:srcRect l="1667" t="1250" r="2500" b="1250"/>
          <a:stretch>
            <a:fillRect/>
          </a:stretch>
        </p:blipFill>
        <p:spPr>
          <a:xfrm>
            <a:off x="381000" y="0"/>
            <a:ext cx="5334000" cy="3617843"/>
          </a:xfrm>
          <a:prstGeom prst="rect">
            <a:avLst/>
          </a:prstGeom>
        </p:spPr>
      </p:pic>
      <p:pic>
        <p:nvPicPr>
          <p:cNvPr id="3" name="Picture 2" descr="House 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3200" y="2400300"/>
            <a:ext cx="5943600" cy="44577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946" name="Picture 2" descr="C:\Documents and Settings\Owner.YOUR-0944CBA8B9\My Documents\American Political and Social History I fall 06\American History fall 06 images nineteenth century\monticello domeroom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" y="1274148"/>
            <a:ext cx="3835154" cy="4593252"/>
          </a:xfrm>
          <a:prstGeom prst="rect">
            <a:avLst/>
          </a:prstGeom>
          <a:noFill/>
        </p:spPr>
      </p:pic>
      <p:pic>
        <p:nvPicPr>
          <p:cNvPr id="3" name="Picture 2" descr="C:\Documents and Settings\Owner.YOUR-0944CBA8B9\My Documents\American Political and Social History I fall 06\American History fall 06 images nineteenth century\monticello tearoom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90305" y="2667000"/>
            <a:ext cx="3453695" cy="4191000"/>
          </a:xfrm>
          <a:prstGeom prst="rect">
            <a:avLst/>
          </a:prstGeom>
          <a:noFill/>
        </p:spPr>
      </p:pic>
      <p:pic>
        <p:nvPicPr>
          <p:cNvPr id="4" name="Picture 2" descr="C:\Documents and Settings\Owner.YOUR-0944CBA8B9\My Documents\American Political and Social History I fall 06\American History fall 06 images nineteenth century\monticello bedroom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86200" y="0"/>
            <a:ext cx="3581400" cy="411589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C:\Documents and Settings\Owner.YOUR-0944CBA8B9\My Documents\American Political and Social History I fall 06\American History fall 06 images nineteenth century\sully_andrew_jackso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01800" y="0"/>
            <a:ext cx="57404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73_137_4 Distant View of Mount Etna 184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7200" y="0"/>
            <a:ext cx="4876800" cy="3413760"/>
          </a:xfrm>
          <a:prstGeom prst="rect">
            <a:avLst/>
          </a:prstGeom>
        </p:spPr>
      </p:pic>
      <p:pic>
        <p:nvPicPr>
          <p:cNvPr id="3" name="Picture 2" descr="DSC00008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38200"/>
            <a:ext cx="4219413" cy="5029200"/>
          </a:xfrm>
          <a:prstGeom prst="rect">
            <a:avLst/>
          </a:prstGeom>
        </p:spPr>
      </p:pic>
      <p:pic>
        <p:nvPicPr>
          <p:cNvPr id="6" name="Picture 5" descr="M73_137_3 Landscape with Jungfrau 184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7200" y="3436620"/>
            <a:ext cx="4876800" cy="3421380"/>
          </a:xfrm>
          <a:prstGeom prst="rect">
            <a:avLst/>
          </a:prstGeom>
        </p:spPr>
      </p:pic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44637CR-d1_fpx&amp;obj=iip,1 Salvator Rosa Sketching Banditti 1832-4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2718" y="1371600"/>
            <a:ext cx="5731282" cy="4191000"/>
          </a:xfrm>
          <a:prstGeom prst="rect">
            <a:avLst/>
          </a:prstGeom>
        </p:spPr>
      </p:pic>
      <p:pic>
        <p:nvPicPr>
          <p:cNvPr id="3" name="Picture 2" descr="mia11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19200"/>
            <a:ext cx="3359469" cy="4419600"/>
          </a:xfrm>
          <a:prstGeom prst="rect">
            <a:avLst/>
          </a:prstGeom>
        </p:spPr>
      </p:pic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C:\Documents and Settings\Owner.YOUR-0944CBA8B9\My Documents\Cole art\Cole_Thomas_Aqueduct_near_Rome_183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14350"/>
            <a:ext cx="9144000" cy="582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C:\Documents and Settings\Owner.YOUR-0944CBA8B9\My Documents\J\ap63_36_L luman reed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2288" y="0"/>
            <a:ext cx="55594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3" descr="C:\Documents and Settings\Owner.YOUR-0944CBA8B9\My Documents\J\1907_32 tontine larg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25463"/>
            <a:ext cx="9144000" cy="580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C:\Documents and Settings\Owner.YOUR-0944CBA8B9\My Documents\Cole art\Cole_Thomas_Italian_Scene_Composition_183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11150"/>
            <a:ext cx="9144000" cy="623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C:\Documents and Settings\Owner.YOUR-0944CBA8B9\My Documents\Cole art\Cole_Thomas_Scene_from_-Manfred_183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79613" y="0"/>
            <a:ext cx="51847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C:\Documents and Settings\Owner.YOUR-0944CBA8B9\My Documents\American Political and Social History I fall 06\19th century\ElectoralCollege1832-Large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84138"/>
            <a:ext cx="9144000" cy="668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C:\Documents and Settings\Owner.YOUR-0944CBA8B9\My Documents\American Political and Social History I fall 06\American History fall 06 images nineteenth century\ExplorePAHistory-a0a8z6-a_349 biddl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66900" y="0"/>
            <a:ext cx="54086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018" name="Picture 2" descr="C:\Documents and Settings\Owner.YOUR-0944CBA8B9\My Documents\American Political and Social History I fall 06\American History fall 06 images nineteenth century\monticello portico_clockandvan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685800"/>
            <a:ext cx="5253655" cy="5410200"/>
          </a:xfrm>
          <a:prstGeom prst="rect">
            <a:avLst/>
          </a:prstGeom>
          <a:noFill/>
        </p:spPr>
      </p:pic>
      <p:pic>
        <p:nvPicPr>
          <p:cNvPr id="3" name="Picture 2" descr="C:\Documents and Settings\Owner.YOUR-0944CBA8B9\My Documents\American Political and Social History I fall 06\American History fall 06 images nineteenth century\monticello weathervan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94842" y="1143000"/>
            <a:ext cx="3849158" cy="4572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C:\Documents and Settings\Owner.YOUR-0944CBA8B9\My Documents\U.S. History Spring 06\Cole_Thomas_The_Course_of_Empire_The_Savage_State_183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82600"/>
            <a:ext cx="9144000" cy="589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 descr="C:\Documents and Settings\Owner.YOUR-0944CBA8B9\My Documents\U.S. History Spring 06\cole_pastoral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35000"/>
            <a:ext cx="9144000" cy="55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 descr="C:\Documents and Settings\Owner.YOUR-0944CBA8B9\My Documents\U.S. History Spring 06\Consummatio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71475"/>
            <a:ext cx="9144000" cy="611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 descr="C:\Documents and Settings\Owner.YOUR-0944CBA8B9\My Documents\U.S. History Spring 06\Destructio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20713"/>
            <a:ext cx="9144000" cy="561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 descr="C:\Documents and Settings\Owner.YOUR-0944CBA8B9\My Documents\U.S. History Spring 06\cole_desolatio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79425"/>
            <a:ext cx="9144000" cy="5900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0007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3946666" cy="2514600"/>
          </a:xfrm>
          <a:prstGeom prst="rect">
            <a:avLst/>
          </a:prstGeom>
        </p:spPr>
      </p:pic>
      <p:pic>
        <p:nvPicPr>
          <p:cNvPr id="3" name="Picture 2" descr="DSC0007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438400" y="914400"/>
            <a:ext cx="3922776" cy="2514600"/>
          </a:xfrm>
          <a:prstGeom prst="rect">
            <a:avLst/>
          </a:prstGeom>
        </p:spPr>
      </p:pic>
      <p:pic>
        <p:nvPicPr>
          <p:cNvPr id="4" name="Picture 3" descr="DSC0007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15568" y="4343400"/>
            <a:ext cx="3928432" cy="2514600"/>
          </a:xfrm>
          <a:prstGeom prst="rect">
            <a:avLst/>
          </a:prstGeom>
        </p:spPr>
      </p:pic>
      <p:pic>
        <p:nvPicPr>
          <p:cNvPr id="5" name="Picture 4" descr="DSC0007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3200400"/>
            <a:ext cx="4013368" cy="2514600"/>
          </a:xfrm>
          <a:prstGeom prst="rect">
            <a:avLst/>
          </a:prstGeom>
        </p:spPr>
      </p:pic>
      <p:pic>
        <p:nvPicPr>
          <p:cNvPr id="6" name="Picture 5" descr="DSC00077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514600" y="3886200"/>
            <a:ext cx="3886200" cy="2493216"/>
          </a:xfrm>
          <a:prstGeom prst="rect">
            <a:avLst/>
          </a:prstGeom>
        </p:spPr>
      </p:pic>
      <p:pic>
        <p:nvPicPr>
          <p:cNvPr id="7" name="Picture 6" descr="DSC00078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214527" y="1676400"/>
            <a:ext cx="3929473" cy="2514600"/>
          </a:xfrm>
          <a:prstGeom prst="rect">
            <a:avLst/>
          </a:prstGeom>
        </p:spPr>
      </p:pic>
      <p:pic>
        <p:nvPicPr>
          <p:cNvPr id="8" name="Picture 7" descr="DSC00378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114800" y="0"/>
            <a:ext cx="990600" cy="1235336"/>
          </a:xfrm>
          <a:prstGeom prst="rect">
            <a:avLst/>
          </a:prstGeom>
        </p:spPr>
      </p:pic>
      <p:pic>
        <p:nvPicPr>
          <p:cNvPr id="9" name="Picture 8" descr="DSC00379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334000" y="0"/>
            <a:ext cx="1066800" cy="1329589"/>
          </a:xfrm>
          <a:prstGeom prst="rect">
            <a:avLst/>
          </a:prstGeom>
        </p:spPr>
      </p:pic>
      <p:pic>
        <p:nvPicPr>
          <p:cNvPr id="10" name="Picture 9" descr="DSC00380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553200" y="0"/>
            <a:ext cx="1173845" cy="1447800"/>
          </a:xfrm>
          <a:prstGeom prst="rect">
            <a:avLst/>
          </a:prstGeom>
        </p:spPr>
      </p:pic>
      <p:pic>
        <p:nvPicPr>
          <p:cNvPr id="11" name="Picture 10" descr="DSC00381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7847418" y="0"/>
            <a:ext cx="1296582" cy="1600200"/>
          </a:xfrm>
          <a:prstGeom prst="rect">
            <a:avLst/>
          </a:prstGeom>
        </p:spPr>
      </p:pic>
      <p:pic>
        <p:nvPicPr>
          <p:cNvPr id="12" name="Picture 11" descr="DSC00382.JPG"/>
          <p:cNvPicPr>
            <a:picLocks noChangeAspect="1"/>
          </p:cNvPicPr>
          <p:nvPr/>
        </p:nvPicPr>
        <p:blipFill>
          <a:blip r:embed="rId12" cstate="print"/>
          <a:srcRect b="43478"/>
          <a:stretch>
            <a:fillRect/>
          </a:stretch>
        </p:blipFill>
        <p:spPr>
          <a:xfrm>
            <a:off x="3352800" y="5867400"/>
            <a:ext cx="1402080" cy="990600"/>
          </a:xfrm>
          <a:prstGeom prst="rect">
            <a:avLst/>
          </a:prstGeom>
        </p:spPr>
      </p:pic>
      <p:pic>
        <p:nvPicPr>
          <p:cNvPr id="13" name="Picture 12" descr="DSC00383.JP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1" y="5372210"/>
            <a:ext cx="1219200" cy="1485789"/>
          </a:xfrm>
          <a:prstGeom prst="rect">
            <a:avLst/>
          </a:prstGeom>
        </p:spPr>
      </p:pic>
      <p:pic>
        <p:nvPicPr>
          <p:cNvPr id="14" name="Picture 13" descr="DSC00384.JP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 flipV="1">
            <a:off x="1676400" y="5392141"/>
            <a:ext cx="1219200" cy="1465859"/>
          </a:xfrm>
          <a:prstGeom prst="rect">
            <a:avLst/>
          </a:prstGeom>
        </p:spPr>
      </p:pic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0037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5207" y="0"/>
            <a:ext cx="543358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0027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952" y="0"/>
            <a:ext cx="5552096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he Oxbow The Connecticut River near Northampton Thomas Cole 183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94361"/>
            <a:ext cx="9144000" cy="6263640"/>
          </a:xfrm>
          <a:prstGeom prst="rect">
            <a:avLst/>
          </a:prstGeom>
        </p:spPr>
      </p:pic>
      <p:pic>
        <p:nvPicPr>
          <p:cNvPr id="3" name="Picture 2" descr="Sketch for 'The Oxbow' - (Thomas Cole - 1836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8463" y="0"/>
            <a:ext cx="4105537" cy="2514600"/>
          </a:xfrm>
          <a:prstGeom prst="rect">
            <a:avLst/>
          </a:prstGeom>
        </p:spPr>
      </p:pic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Documents and Settings\Owner.YOUR-0944CBA8B9\My Documents\American Political and Social History I fall 06\American History fall 06 images nineteenth century\ElectoralCollege1836-Large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85725"/>
            <a:ext cx="9144000" cy="668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Owner.YOUR-0944CBA8B9\My Documents\American Political and Social History I fall 06\American History fall 06 images nineteenth century\monticello orrery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38893" y="2590800"/>
            <a:ext cx="3224107" cy="4267200"/>
          </a:xfrm>
          <a:prstGeom prst="rect">
            <a:avLst/>
          </a:prstGeom>
          <a:noFill/>
        </p:spPr>
      </p:pic>
      <p:pic>
        <p:nvPicPr>
          <p:cNvPr id="216066" name="Picture 2" descr="C:\Documents and Settings\Owner.YOUR-0944CBA8B9\My Documents\American Political and Social History I fall 06\American History fall 06 images nineteenth century\monticello solarmicroscop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43400" y="0"/>
            <a:ext cx="4800600" cy="3413760"/>
          </a:xfrm>
          <a:prstGeom prst="rect">
            <a:avLst/>
          </a:prstGeom>
          <a:noFill/>
        </p:spPr>
      </p:pic>
      <p:pic>
        <p:nvPicPr>
          <p:cNvPr id="3" name="Picture 2" descr="C:\Documents and Settings\Owner.YOUR-0944CBA8B9\My Documents\American Political and Social History I fall 06\American History fall 06 images nineteenth century\monticello revolvingbookstand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7887" y="3124200"/>
            <a:ext cx="4833713" cy="3733800"/>
          </a:xfrm>
          <a:prstGeom prst="rect">
            <a:avLst/>
          </a:prstGeom>
          <a:noFill/>
        </p:spPr>
      </p:pic>
      <p:pic>
        <p:nvPicPr>
          <p:cNvPr id="5" name="Picture 2" descr="C:\Documents and Settings\Owner.YOUR-0944CBA8B9\My Documents\American Political and Social History I fall 06\American History fall 06 images nineteenth century\monticello polygraph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76200"/>
            <a:ext cx="4464308" cy="2895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:\Documents and Settings\Owner.YOUR-0944CBA8B9\My Documents\American Political and Social History I fall 06\American History fall 06 images nineteenth century\00000091 van bure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82775" y="0"/>
            <a:ext cx="53784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C:\Documents and Settings\Owner.YOUR-0944CBA8B9\My Documents\American Political and Social History I fall 06\American History fall 06 images nineteenth century\Panic183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3813"/>
            <a:ext cx="9144000" cy="681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C:\Documents and Settings\Owner.YOUR-0944CBA8B9\My Documents\American Political and Social History I fall 06\American History fall 06 images nineteenth century\3a20453v12w van buren macbeth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33400"/>
            <a:ext cx="9144000" cy="5783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C:\Documents and Settings\Owner.YOUR-0944CBA8B9\My Documents\American Political and Social History I fall 06\American History fall 06 images nineteenth century\3a11390v12w panic 183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04800"/>
            <a:ext cx="9144000" cy="627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 descr="C:\Documents and Settings\Owner.YOUR-0944CBA8B9\My Documents\Cole art\the departure 183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22300"/>
            <a:ext cx="9144000" cy="561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 descr="C:\Documents and Settings\Owner.YOUR-0944CBA8B9\My Documents\Cole art\the return 183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33413"/>
            <a:ext cx="9144000" cy="5592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 descr="C:\Documents and Settings\Owner.YOUR-0944CBA8B9\My Documents\Cole art\Cole_Thomas_The_Past_183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38150"/>
            <a:ext cx="9144000" cy="598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 descr="C:\Documents and Settings\Owner.YOUR-0944CBA8B9\My Documents\Cole art\Cole_Thomas_The_Present_183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71488"/>
            <a:ext cx="9144000" cy="591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0039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"/>
            <a:ext cx="3429000" cy="2412524"/>
          </a:xfrm>
          <a:prstGeom prst="rect">
            <a:avLst/>
          </a:prstGeom>
        </p:spPr>
      </p:pic>
      <p:pic>
        <p:nvPicPr>
          <p:cNvPr id="3" name="Picture 2" descr="DSC0039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352801" y="1"/>
            <a:ext cx="3581400" cy="2463726"/>
          </a:xfrm>
          <a:prstGeom prst="rect">
            <a:avLst/>
          </a:prstGeom>
        </p:spPr>
      </p:pic>
      <p:pic>
        <p:nvPicPr>
          <p:cNvPr id="4" name="Picture 3" descr="DSC0039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858001" y="0"/>
            <a:ext cx="2286000" cy="2748524"/>
          </a:xfrm>
          <a:prstGeom prst="rect">
            <a:avLst/>
          </a:prstGeom>
        </p:spPr>
      </p:pic>
      <p:pic>
        <p:nvPicPr>
          <p:cNvPr id="5" name="Picture 4" descr="DSC0039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858001" y="2719475"/>
            <a:ext cx="2286000" cy="2766925"/>
          </a:xfrm>
          <a:prstGeom prst="rect">
            <a:avLst/>
          </a:prstGeom>
        </p:spPr>
      </p:pic>
      <p:pic>
        <p:nvPicPr>
          <p:cNvPr id="6" name="Picture 5" descr="DSC00398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2743200"/>
            <a:ext cx="2588117" cy="3200400"/>
          </a:xfrm>
          <a:prstGeom prst="rect">
            <a:avLst/>
          </a:prstGeom>
        </p:spPr>
      </p:pic>
      <p:pic>
        <p:nvPicPr>
          <p:cNvPr id="7" name="Picture 6" descr="DSC00399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590800" y="3836944"/>
            <a:ext cx="2133600" cy="2563856"/>
          </a:xfrm>
          <a:prstGeom prst="rect">
            <a:avLst/>
          </a:prstGeom>
        </p:spPr>
      </p:pic>
      <p:pic>
        <p:nvPicPr>
          <p:cNvPr id="8" name="Picture 7" descr="DSC00400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724400" y="4287370"/>
            <a:ext cx="2131741" cy="2570630"/>
          </a:xfrm>
          <a:prstGeom prst="rect">
            <a:avLst/>
          </a:prstGeom>
        </p:spPr>
      </p:pic>
      <p:pic>
        <p:nvPicPr>
          <p:cNvPr id="9" name="Picture 8" descr="DSC00401.JPG"/>
          <p:cNvPicPr>
            <a:picLocks noChangeAspect="1"/>
          </p:cNvPicPr>
          <p:nvPr/>
        </p:nvPicPr>
        <p:blipFill>
          <a:blip r:embed="rId9" cstate="print"/>
          <a:srcRect b="43750"/>
          <a:stretch>
            <a:fillRect/>
          </a:stretch>
        </p:blipFill>
        <p:spPr>
          <a:xfrm>
            <a:off x="6827381" y="5486400"/>
            <a:ext cx="2316619" cy="1371600"/>
          </a:xfrm>
          <a:prstGeom prst="rect">
            <a:avLst/>
          </a:prstGeom>
        </p:spPr>
      </p:pic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C:\Documents and Settings\Owner.YOUR-0944CBA8B9\My Documents\American Political and Social History I fall 06\American History fall 06 images nineteenth century\1018002404587_Om1040_05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709613"/>
            <a:ext cx="9144000" cy="543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162" name="Picture 2" descr="C:\Documents and Settings\Owner.YOUR-0944CBA8B9\My Documents\American Political and Social History I fall 06\American History fall 06 images nineteenth century\monticello wine_waiter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531791" cy="5175250"/>
          </a:xfrm>
          <a:prstGeom prst="rect">
            <a:avLst/>
          </a:prstGeom>
          <a:noFill/>
        </p:spPr>
      </p:pic>
      <p:pic>
        <p:nvPicPr>
          <p:cNvPr id="3" name="Picture 2" descr="C:\Documents and Settings\Owner.YOUR-0944CBA8B9\My Documents\American Political and Social History I fall 06\American History fall 06 images nineteenth century\jefferson_swivel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43450" y="990600"/>
            <a:ext cx="4400550" cy="5867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C:\Documents and Settings\Owner.YOUR-0944CBA8B9\My Documents\American Political and Social History I fall 06\American History fall 06 images nineteenth century\1018002383798_Om1040_052 harrison and prosperity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709613"/>
            <a:ext cx="9144000" cy="543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C:\Documents and Settings\Owner.YOUR-0944CBA8B9\My Documents\American Political and Social History I fall 06\American History fall 06 images nineteenth century\1031302022386_Om1353_001 snuffbox.jpg"/>
          <p:cNvPicPr>
            <a:picLocks noChangeAspect="1" noChangeArrowheads="1"/>
          </p:cNvPicPr>
          <p:nvPr/>
        </p:nvPicPr>
        <p:blipFill>
          <a:blip r:embed="rId2"/>
          <a:srcRect l="10001" t="14444" r="16667" b="10001"/>
          <a:stretch>
            <a:fillRect/>
          </a:stretch>
        </p:blipFill>
        <p:spPr bwMode="auto">
          <a:xfrm>
            <a:off x="0" y="0"/>
            <a:ext cx="4495800" cy="3473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5" name="Picture 2" descr="C:\Documents and Settings\Owner.YOUR-0944CBA8B9\My Documents\American Political and Social History I fall 06\American History fall 06 images nineteenth century\1043259781-19064-5613-136900-370-1983012051_Om1426_001 cream pitcher.jpg"/>
          <p:cNvPicPr>
            <a:picLocks noChangeAspect="1" noChangeArrowheads="1"/>
          </p:cNvPicPr>
          <p:nvPr/>
        </p:nvPicPr>
        <p:blipFill>
          <a:blip r:embed="rId3"/>
          <a:srcRect l="20833" t="10387" r="26666" b="9081"/>
          <a:stretch>
            <a:fillRect/>
          </a:stretch>
        </p:blipFill>
        <p:spPr bwMode="auto">
          <a:xfrm>
            <a:off x="3733800" y="685800"/>
            <a:ext cx="5410200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6" name="Picture 2" descr="C:\Documents and Settings\Owner.YOUR-0944CBA8B9\My Documents\American Political and Social History I fall 06\American History fall 06 images nineteenth century\1023612030385_Om463_004 badge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4800" y="3089275"/>
            <a:ext cx="1676400" cy="3768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7" name="Picture 3" descr="C:\Documents and Settings\Owner.YOUR-0944CBA8B9\My Documents\American Political and Social History I fall 06\American History fall 06 images nineteenth century\1043259637-23662-6947-125670-355-1983012051_Om1427_00141075 ribbon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514600" y="3106738"/>
            <a:ext cx="1771650" cy="3751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C:\Documents and Settings\Owner.YOUR-0944CBA8B9\My Documents\American Political and Social History I fall 06\American History fall 06 images nineteenth century\harrison_campaig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295400"/>
            <a:ext cx="91440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C:\Documents and Settings\Owner.YOUR-0944CBA8B9\My Documents\American Political and Social History I fall 06\American History fall 06 images nineteenth century\ElectoralCollege1840-Large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84138"/>
            <a:ext cx="9144000" cy="668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C:\Documents and Settings\Owner.YOUR-0944CBA8B9\My Documents\American Political and Social History I fall 06\American History fall 06 images nineteenth century\WHH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20863" y="0"/>
            <a:ext cx="550386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C:\Documents and Settings\Owner.YOUR-0944CBA8B9\My Documents\American Political and Social History I fall 06\American History fall 06 images nineteenth century\john_tyler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11363" y="0"/>
            <a:ext cx="51212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0008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9184" y="0"/>
            <a:ext cx="5705631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1026" descr="C:\Documents and Settings\Owner.YOUR-0944CBA8B9\My Documents\Cole art\Cole_Thomas_The_Voyage_of_Life_Childhood_184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09575"/>
            <a:ext cx="9144000" cy="603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 descr="C:\Documents and Settings\Owner.YOUR-0944CBA8B9\My Documents\Cole art\Cole_Thomas_The_Voyage_of_Life_Youth_184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01600"/>
            <a:ext cx="9144000" cy="665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 descr="C:\Documents and Settings\Owner.YOUR-0944CBA8B9\My Documents\Cole art\Cole_Thomas_The_Voyage_of_Life_Manhood_184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20688"/>
            <a:ext cx="9144000" cy="601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258" name="Picture 2" descr="C:\Documents and Settings\Owner.YOUR-0944CBA8B9\My Documents\American Political and Social History I fall 06\American History fall 06 images nineteenth century\monticello u virginia.jpg"/>
          <p:cNvPicPr>
            <a:picLocks noChangeAspect="1" noChangeArrowheads="1"/>
          </p:cNvPicPr>
          <p:nvPr/>
        </p:nvPicPr>
        <p:blipFill>
          <a:blip r:embed="rId2"/>
          <a:srcRect b="2462"/>
          <a:stretch>
            <a:fillRect/>
          </a:stretch>
        </p:blipFill>
        <p:spPr bwMode="auto">
          <a:xfrm>
            <a:off x="0" y="538163"/>
            <a:ext cx="9144000" cy="57864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 descr="C:\Documents and Settings\Owner.YOUR-0944CBA8B9\My Documents\Cole art\Cole_Thomas_The_Voyage_of_Life_Old_Age_184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15925"/>
            <a:ext cx="9144000" cy="602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ream of Arcadia - (Thomas Cole - 1838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5589"/>
            <a:ext cx="9144000" cy="5646821"/>
          </a:xfrm>
          <a:prstGeom prst="rect">
            <a:avLst/>
          </a:prstGeom>
        </p:spPr>
      </p:pic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 descr="C:\Documents and Settings\Owner.YOUR-0944CBA8B9\My Documents\Cole art\Cole_Thomas_The_Picnic_184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06400"/>
            <a:ext cx="9144000" cy="604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3" descr="C:\Documents and Settings\Owner.YOUR-0944CBA8B9\My Documents\J\Mount the power of music 184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-23813"/>
            <a:ext cx="8229600" cy="69056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 descr="C:\Documents and Settings\Owner.YOUR-0944CBA8B9\My Documents\J\Mount violi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6633" y="3581400"/>
            <a:ext cx="2458967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 descr="DSC00099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1" y="1"/>
            <a:ext cx="5638799" cy="3578654"/>
          </a:xfrm>
          <a:prstGeom prst="rect">
            <a:avLst/>
          </a:prstGeom>
        </p:spPr>
      </p:pic>
      <p:pic>
        <p:nvPicPr>
          <p:cNvPr id="5" name="Picture 4" descr="DSC00123.JPG"/>
          <p:cNvPicPr>
            <a:picLocks noChangeAspect="1"/>
          </p:cNvPicPr>
          <p:nvPr/>
        </p:nvPicPr>
        <p:blipFill>
          <a:blip r:embed="rId4"/>
          <a:srcRect t="50210"/>
          <a:stretch>
            <a:fillRect/>
          </a:stretch>
        </p:blipFill>
        <p:spPr>
          <a:xfrm>
            <a:off x="3421537" y="3886201"/>
            <a:ext cx="4960463" cy="2971799"/>
          </a:xfrm>
          <a:prstGeom prst="rect">
            <a:avLst/>
          </a:prstGeom>
        </p:spPr>
      </p:pic>
      <p:pic>
        <p:nvPicPr>
          <p:cNvPr id="3" name="Picture 2" descr="DSC00070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67400" y="0"/>
            <a:ext cx="3200400" cy="3895462"/>
          </a:xfrm>
          <a:prstGeom prst="rect">
            <a:avLst/>
          </a:prstGeom>
        </p:spPr>
      </p:pic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amuel FB Morse 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957162" cy="6858000"/>
          </a:xfrm>
          <a:prstGeom prst="rect">
            <a:avLst/>
          </a:prstGeom>
        </p:spPr>
      </p:pic>
      <p:pic>
        <p:nvPicPr>
          <p:cNvPr id="4" name="Picture 3" descr="Telegraph by Morse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5040" y="76200"/>
            <a:ext cx="3108960" cy="4343400"/>
          </a:xfrm>
          <a:prstGeom prst="rect">
            <a:avLst/>
          </a:prstGeom>
        </p:spPr>
      </p:pic>
      <p:pic>
        <p:nvPicPr>
          <p:cNvPr id="5" name="Picture 4" descr="Telegraph by Morse in 1844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0148" y="4419600"/>
            <a:ext cx="3133852" cy="2362199"/>
          </a:xfrm>
          <a:prstGeom prst="rect">
            <a:avLst/>
          </a:prstGeom>
        </p:spPr>
      </p:pic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 descr="C:\Documents and Settings\Owner.YOUR-0944CBA8B9\My Documents\Cole art\Cole_Thomas_The_Architect-s_Dream_184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39750"/>
            <a:ext cx="9144000" cy="577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0004d34 Ohio State Capital 183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-1"/>
            <a:ext cx="8229600" cy="2954561"/>
          </a:xfrm>
          <a:prstGeom prst="rect">
            <a:avLst/>
          </a:prstGeom>
        </p:spPr>
      </p:pic>
      <p:pic>
        <p:nvPicPr>
          <p:cNvPr id="3" name="Picture 2" descr="oh_cap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0200" y="2962275"/>
            <a:ext cx="6000750" cy="3895725"/>
          </a:xfrm>
          <a:prstGeom prst="rect">
            <a:avLst/>
          </a:prstGeom>
        </p:spPr>
      </p:pic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 descr="C:\Documents and Settings\Owner.YOUR-0944CBA8B9\My Documents\J\047G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05000" y="0"/>
            <a:ext cx="5410200" cy="3763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6019" name="Picture 3" descr="C:\Documents and Settings\Owner.YOUR-0944CBA8B9\My Documents\J\047J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70738" y="3810000"/>
            <a:ext cx="1973262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6020" name="Picture 4" descr="C:\Documents and Settings\Owner.YOUR-0944CBA8B9\My Documents\U.S. History Spring 06\Upjohn Trinity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14600" y="3810000"/>
            <a:ext cx="2043113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6021" name="Picture 5" descr="C:\Documents and Settings\Owner.YOUR-0944CBA8B9\My Documents\J\Trinity2 trimmed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3810000"/>
            <a:ext cx="250825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6022" name="Picture 6" descr="C:\Documents and Settings\Owner.YOUR-0944CBA8B9\My Documents\J\LM-wurts-trinity-church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648200" y="3810000"/>
            <a:ext cx="24511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3" descr="C:\Documents and Settings\Owner.YOUR-0944CBA8B9\My Documents\J\Andrew_Jackson_Downing_-_Cottage_Residences_%281842%29%2C_Design_II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9525"/>
            <a:ext cx="3621088" cy="683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7043" name="Picture 4" descr="C:\Documents and Settings\Owner.YOUR-0944CBA8B9\My Documents\U.S. History Spring 06\Carpenter%20Gothic%20SunnysideLow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57600" y="1447800"/>
            <a:ext cx="5486400" cy="398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nnapoli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3" descr="C:\Documents and Settings\Owner.YOUR-0944CBA8B9\My Documents\Cole art\Cole_Thomas_River_in_the_Catskills_184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20675"/>
            <a:ext cx="9144000" cy="6216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2" descr="C:\Documents and Settings\Owner.YOUR-0944CBA8B9\My Documents\Cole art\Cole_Thomas_Catskill_Mountain_House_The_Four_Elements_1843-4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4763"/>
            <a:ext cx="8686800" cy="685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1" descr="The Great Comet of 1843 by Smyth 1843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64063" y="0"/>
            <a:ext cx="457993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779" name="Picture 2" descr="Moonlight View over Table Bay Showing Halley's Comet by Smyth 1843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46466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1" descr="utopian communities.bmp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81163" y="0"/>
            <a:ext cx="57816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3" descr="C:\Documents and Settings\Owner.YOUR-0944CBA8B9\My Documents\Cole art\Cole_Thomas_Angels_Ministering_to_Christ_in_the_Wilderness_184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01813" y="0"/>
            <a:ext cx="55403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2" descr="C:\Documents and Settings\Owner.YOUR-0944CBA8B9\My Documents\Cole art\solitude_2 cross in the wildernes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66800" y="-7938"/>
            <a:ext cx="7010400" cy="687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C:\Documents and Settings\Owner.YOUR-0944CBA8B9\My Documents\American Political and Social History I fall 06\American History fall 06 images nineteenth century\ElectoralCollege1844-Large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80963"/>
            <a:ext cx="9144000" cy="669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C:\Documents and Settings\Owner.YOUR-0944CBA8B9\My Documents\American Political and Social History I fall 06\American History fall 06 images nineteenth century\Polkpolk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98663" y="0"/>
            <a:ext cx="51466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C:\Documents and Settings\Owner.YOUR-0944CBA8B9\My Documents\American Political and Social History I fall 06\American History fall 06 images nineteenth century\USNA%20Aerial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905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C:\Documents and Settings\Owner.YOUR-0944CBA8B9\My Documents\American Political and Social History I fall 06\American History fall 06 images nineteenth century\Smithsonian_Castl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905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lermont_illustration_-_Robert_Fulton_-_Project_Gutenberg_eText_1516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75458"/>
            <a:ext cx="9144000" cy="61070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C:\Documents and Settings\Owner.YOUR-0944CBA8B9\My Documents\American Political and Social History I fall 06\American History fall 06 images nineteenth century\Washington_Monument_Dusk_Jan_200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90725" y="0"/>
            <a:ext cx="51609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0011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886200" cy="4810870"/>
          </a:xfrm>
          <a:prstGeom prst="rect">
            <a:avLst/>
          </a:prstGeom>
        </p:spPr>
      </p:pic>
      <p:pic>
        <p:nvPicPr>
          <p:cNvPr id="3" name="Picture 2" descr="DSC0040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3140" y="0"/>
            <a:ext cx="3460860" cy="4191000"/>
          </a:xfrm>
          <a:prstGeom prst="rect">
            <a:avLst/>
          </a:prstGeom>
        </p:spPr>
      </p:pic>
      <p:pic>
        <p:nvPicPr>
          <p:cNvPr id="4" name="Picture 3" descr="DSC00403.JPG"/>
          <p:cNvPicPr>
            <a:picLocks noChangeAspect="1"/>
          </p:cNvPicPr>
          <p:nvPr/>
        </p:nvPicPr>
        <p:blipFill>
          <a:blip r:embed="rId4"/>
          <a:srcRect b="28417"/>
          <a:stretch>
            <a:fillRect/>
          </a:stretch>
        </p:blipFill>
        <p:spPr>
          <a:xfrm>
            <a:off x="2819400" y="3810000"/>
            <a:ext cx="3716406" cy="3048000"/>
          </a:xfrm>
          <a:prstGeom prst="rect">
            <a:avLst/>
          </a:prstGeom>
        </p:spPr>
      </p:pic>
    </p:spTree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ole drawing of dream hom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925568" cy="3919728"/>
          </a:xfrm>
          <a:prstGeom prst="rect">
            <a:avLst/>
          </a:prstGeom>
        </p:spPr>
      </p:pic>
      <p:pic>
        <p:nvPicPr>
          <p:cNvPr id="4" name="Picture 3" descr="Cole new studio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8097" y="3352800"/>
            <a:ext cx="5175903" cy="3505200"/>
          </a:xfrm>
          <a:prstGeom prst="rect">
            <a:avLst/>
          </a:prstGeom>
        </p:spPr>
      </p:pic>
    </p:spTree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1" descr="railroads.bmp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52550" y="0"/>
            <a:ext cx="64389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1" descr="Locomotive people.bmp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44475"/>
            <a:ext cx="9144000" cy="636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3" descr="C:\Documents and Settings\Owner.YOUR-0944CBA8B9\My Documents\J\wagon_train_photo_larg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28600"/>
            <a:ext cx="4191000" cy="335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39" name="Picture 4" descr="C:\Documents and Settings\Owner.YOUR-0944CBA8B9\My Documents\J\vanderbilt locomotive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67200" y="685800"/>
            <a:ext cx="4876800" cy="271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40" name="Picture 6" descr="C:\Documents and Settings\Owner.YOUR-0944CBA8B9\My Documents\J\exploration_1835 trimmed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905250"/>
            <a:ext cx="4495800" cy="295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41" name="Picture 7" descr="C:\Documents and Settings\Owner.YOUR-0944CBA8B9\My Documents\J\exploration_1850 trimmed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48200" y="3887788"/>
            <a:ext cx="4495800" cy="297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1" descr="western trails.bmp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31813"/>
            <a:ext cx="9144000" cy="579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1" descr="1931_6_1_1a westward leutze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1763" y="0"/>
            <a:ext cx="88804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1" descr="mexican-american war.bmp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50" y="0"/>
            <a:ext cx="8572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 descr="C:\Documents and Settings\Owner.YOUR-0944CBA8B9\My Documents\American Political and Social History I fall 06\American History fall 06 images nineteenth century\U_S__Territorial_Acquisitions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39725"/>
            <a:ext cx="9144000" cy="617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lectoralCollege1808-Lar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9009"/>
            <a:ext cx="9144000" cy="6699982"/>
          </a:xfrm>
          <a:prstGeom prst="rect">
            <a:avLst/>
          </a:prstGeom>
        </p:spPr>
      </p:pic>
    </p:spTree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2" descr="C:\Documents and Settings\Owner.YOUR-0944CBA8B9\My Documents\U.S. History Spring 06\Storm in the Mountains 1847 Church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52600" y="0"/>
            <a:ext cx="57261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77_174_2 landscape with volcano church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05" y="0"/>
            <a:ext cx="912499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Picture 3" descr="C:\Documents and Settings\Owner.YOUR-0944CBA8B9\My Documents\J\Durand Scene from Thanatopsis 185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49263"/>
            <a:ext cx="9144000" cy="5959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2" descr="C:\Documents and Settings\Owner.YOUR-0944CBA8B9\My Documents\J\Gifford Solitude 184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96838"/>
            <a:ext cx="9144000" cy="6665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Picture 1026" descr="C:\Documents and Settings\Owner.YOUR-0944CBA8B9\My Documents\J\Inness In the Berkshires 184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79550" y="0"/>
            <a:ext cx="61849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4" descr="C:\Documents and Settings\Owner.YOUR-0944CBA8B9\My Documents\J\Kensett At Pasture 184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150938"/>
            <a:ext cx="9144000" cy="455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Picture 3" descr="C:\Documents and Settings\Owner.YOUR-0944CBA8B9\My Documents\J\Whittredge Crow's Nest 184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52400"/>
            <a:ext cx="9144000" cy="655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ounts Adam and Eve - (Jasper Francis Cropsey - 1872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723863"/>
            <a:ext cx="9144000" cy="54102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homas Cole.jpg"/>
          <p:cNvPicPr>
            <a:picLocks noChangeAspect="1"/>
          </p:cNvPicPr>
          <p:nvPr/>
        </p:nvPicPr>
        <p:blipFill>
          <a:blip r:embed="rId2"/>
          <a:srcRect l="5522" t="6667" r="6957" b="6667"/>
          <a:stretch>
            <a:fillRect/>
          </a:stretch>
        </p:blipFill>
        <p:spPr>
          <a:xfrm>
            <a:off x="1852246" y="0"/>
            <a:ext cx="5363308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2" descr="C:\Documents and Settings\Owner.YOUR-0944CBA8B9\My Documents\Cole art\Cole_Thomas_The_Cross_and_the_World_Study_1846-4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48200" y="3819525"/>
            <a:ext cx="4495800" cy="303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7283" name="Picture 3" descr="C:\Documents and Settings\Owner.YOUR-0944CBA8B9\My Documents\Cole art\Cole_Thomas_The_Cross_and_the_World_Study_for_-The_Pilgrim_of_the_Cross_at_the_End_of_His_Journey_1846-4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8200" y="0"/>
            <a:ext cx="4495800" cy="299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7284" name="Picture 4" descr="C:\Documents and Settings\Owner.YOUR-0944CBA8B9\My Documents\Cole art\Cole_Thomas_The_Cross_and_the_World_Study_for_-The_Pilgrim_of_the_World_at_the_End_of_His_Journey_1846-48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4495800" cy="298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7285" name="Picture 5" descr="C:\Documents and Settings\Owner.YOUR-0944CBA8B9\My Documents\Cole art\Cole_Thomas_The_Cross_and_the_World_Study_for_-The_Pilgrim_of_the_World_on_His_Journey_1846-48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3825875"/>
            <a:ext cx="4572000" cy="303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James Madison - (Gilbert Stuart - 1805-1807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7747" y="0"/>
            <a:ext cx="5748508" cy="68579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Picture 11" descr="C:\Documents and Settings\Owner.YOUR-0944CBA8B9\My Documents\J\Images for History lecture\Karl_Marx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52400"/>
            <a:ext cx="2676525" cy="3138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8547" name="Picture 12" descr="C:\Documents and Settings\Owner.YOUR-0944CBA8B9\My Documents\J\thoreau-head2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743325"/>
            <a:ext cx="2524125" cy="311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8548" name="Picture 13" descr="C:\Documents and Settings\Owner.YOUR-0944CBA8B9\My Documents\J\TM_3190_AssociatedPressNY200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90800" y="4038600"/>
            <a:ext cx="3733800" cy="279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8549" name="Picture 14" descr="C:\Documents and Settings\Owner.YOUR-0944CBA8B9\My Documents\J\vc006195 seneca falls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437188" y="1600200"/>
            <a:ext cx="3706812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8550" name="Picture 15" descr="C:\Documents and Settings\Owner.YOUR-0944CBA8B9\My Documents\J\lucretia_mott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913688" y="609600"/>
            <a:ext cx="1230312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8551" name="Picture 16" descr="C:\Documents and Settings\Owner.YOUR-0944CBA8B9\My Documents\J\stanton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781800" y="609600"/>
            <a:ext cx="1076325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8552" name="Picture 17" descr="C:\Documents and Settings\Owner.YOUR-0944CBA8B9\My Documents\J\SBAnthony2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608638" y="609600"/>
            <a:ext cx="1125537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8553" name="Picture 18" descr="C:\Documents and Settings\Owner.YOUR-0944CBA8B9\My Documents\FORUM Spring 06\Lecture 2 U.S. History and Business\California_Gold_Rush_handbill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727325" y="152400"/>
            <a:ext cx="2857500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indred Spirits by Asher Durand 1848.b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8936" y="0"/>
            <a:ext cx="5546128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C:\Documents and Settings\Owner.YOUR-0944CBA8B9\My Documents\J\Asher_Brown_Durand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2514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Durand's engraving of Washingto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3655" y="1219200"/>
            <a:ext cx="3830345" cy="4343400"/>
          </a:xfrm>
          <a:prstGeom prst="rect">
            <a:avLst/>
          </a:prstGeom>
        </p:spPr>
      </p:pic>
    </p:spTree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2" descr="C:\Documents and Settings\Owner.YOUR-0944CBA8B9\My Documents\J\Church To The Memory Of Cole 184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81000"/>
            <a:ext cx="9144000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1" descr="NewYorkSun1834LR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09600"/>
            <a:ext cx="4068763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31" name="Picture 2" descr="Great-Moon-Hoax-1835-New-York-Sun-lithograph-298px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83050" y="1143000"/>
            <a:ext cx="292735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32" name="Picture 3" descr="moon hoax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48400" y="0"/>
            <a:ext cx="2895600" cy="224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33" name="Picture 4" descr="New_York_Tribune_editorial_staff_by_Brady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114800" y="3348038"/>
            <a:ext cx="5029200" cy="350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 descr="20070201181920!Poe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29210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707" name="Picture 3" descr="Emerson-lg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05575" y="3657600"/>
            <a:ext cx="2486025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708" name="Picture 4" descr="Henry_David_Thoreau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352800" y="3690938"/>
            <a:ext cx="2568575" cy="3167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709" name="Picture 5" descr="Nathaniel_Hawthorne_old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76600" y="0"/>
            <a:ext cx="27432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710" name="Picture 6" descr="melville.jp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346825" y="0"/>
            <a:ext cx="2797175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711" name="Picture 7" descr="sedgwick_lg.jpg"/>
          <p:cNvPicPr>
            <a:picLocks noChangeAspect="1"/>
          </p:cNvPicPr>
          <p:nvPr/>
        </p:nvPicPr>
        <p:blipFill>
          <a:blip r:embed="rId7"/>
          <a:srcRect l="3078" t="3847" r="4614" b="25000"/>
          <a:stretch>
            <a:fillRect/>
          </a:stretch>
        </p:blipFill>
        <p:spPr bwMode="auto">
          <a:xfrm>
            <a:off x="0" y="3662363"/>
            <a:ext cx="2590800" cy="3195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 descr="C:\Documents and Settings\Owner.YOUR-0944CBA8B9\My Documents\American Political and Social History I fall 06\American History fall 06 images nineteenth century\ElectoralCollege1848-Large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84138"/>
            <a:ext cx="9144000" cy="668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3" descr="C:\Documents and Settings\Owner.YOUR-0944CBA8B9\My Documents\American Political and Social History I fall 06\American History fall 06 images nineteenth century\Zachary_Taylor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82763" y="0"/>
            <a:ext cx="558006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 descr="C:\Documents and Settings\Owner.YOUR-0944CBA8B9\My Documents\FORUM Spring 06\Lecture 2 U.S. History and Business\1848_gold_rush_prt.jpg"/>
          <p:cNvPicPr>
            <a:picLocks noChangeAspect="1" noChangeArrowheads="1"/>
          </p:cNvPicPr>
          <p:nvPr/>
        </p:nvPicPr>
        <p:blipFill>
          <a:blip r:embed="rId2"/>
          <a:srcRect l="6033" t="8908" r="6897" b="10017"/>
          <a:stretch>
            <a:fillRect/>
          </a:stretch>
        </p:blipFill>
        <p:spPr bwMode="auto">
          <a:xfrm>
            <a:off x="0" y="0"/>
            <a:ext cx="474345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947" name="Picture 4" descr="c005389ur4 gold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86400" y="0"/>
            <a:ext cx="2590800" cy="3471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948" name="Picture 5" descr="gold4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505200"/>
            <a:ext cx="43434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949" name="Picture 6" descr="gold_rush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419600" y="3536950"/>
            <a:ext cx="4724400" cy="332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 descr="C:\Documents and Settings\Owner.YOUR-0944CBA8B9\My Documents\FORUM Spring 06\Lecture 2 U.S. History and Business\Gold Rush tow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48200" y="860425"/>
            <a:ext cx="4495800" cy="515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3971" name="Picture 4" descr="30264774PQDZqZYkdQ_fs gold rush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700463"/>
            <a:ext cx="4648200" cy="3157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3972" name="Picture 5" descr="gold7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" y="0"/>
            <a:ext cx="37338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olley Payne Todd Madison - (Gilbert Stuart - 1804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600" y="0"/>
            <a:ext cx="5708658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1026" descr="C:\Documents and Settings\Owner.YOUR-0944CBA8B9\My Documents\American Political and Social History I fall 06\American History fall 06 images nineteenth century\Compromise of 1850 map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28600"/>
            <a:ext cx="9144000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2" descr="C:\Documents and Settings\Owner.YOUR-0944CBA8B9\My Documents\American Political and Social History I fall 06\American History fall 06 images nineteenth century\Millard_Fillmor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63738" y="0"/>
            <a:ext cx="52165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2" descr="C:\Documents and Settings\Owner.YOUR-0944CBA8B9\My Documents\American Political and Social History I fall 06\American History fall 06 images nineteenth century\ElectoralCollege1852-Large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973138"/>
            <a:ext cx="9144000" cy="4911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2" descr="C:\Documents and Settings\Owner.YOUR-0944CBA8B9\My Documents\American Political and Social History I fall 06\19th century\Franklin_Pierc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08150" y="0"/>
            <a:ext cx="57277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22" name="Picture 1" descr="kansas-nebraska act.bmp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17538"/>
            <a:ext cx="9156700" cy="5630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46" name="Picture 4" descr="african slave trade.bmp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760413"/>
            <a:ext cx="9144000" cy="533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194" name="Picture 2" descr="C:\Documents and Settings\Owner.YOUR-0944CBA8B9\My Documents\American Political and Social History I fall 06\American History fall 06 images nineteenth century\Constitution Hall Lecompton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349875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6195" name="Picture 3" descr="C:\Documents and Settings\Owner.YOUR-0944CBA8B9\My Documents\American Political and Social History I fall 06\American History fall 06 images nineteenth century\kansas_lecompton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352800"/>
            <a:ext cx="5356225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6196" name="Picture 5" descr="bleeding kansas.bmp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70513" y="762000"/>
            <a:ext cx="3773487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218" name="Picture 3" descr="C:\Documents and Settings\Owner.YOUR-0944CBA8B9\My Documents\American Political and Social History I fall 06\American History fall 06 images nineteenth century\asset_upload_file38_12055 kansa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24400" y="0"/>
            <a:ext cx="41148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7219" name="Picture 4" descr="C:\Documents and Settings\Owner.YOUR-0944CBA8B9\My Documents\American Political and Social History I fall 06\American History fall 06 images nineteenth century\Free_State_Hotel%20_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91000" y="4191000"/>
            <a:ext cx="4953000" cy="2649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7220" name="Picture 5" descr="C:\Documents and Settings\Owner.YOUR-0944CBA8B9\My Documents\American Political and Social History I fall 06\American History fall 06 images nineteenth century\Free-soilers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905000"/>
            <a:ext cx="3922713" cy="268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7221" name="Picture 6" descr="C:\Documents and Settings\Owner.YOUR-0944CBA8B9\My Documents\American Political and Social History I fall 06\American History fall 06 images nineteenth century\kansas 1.bmp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28600" y="0"/>
            <a:ext cx="2960688" cy="185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7222" name="Picture 7" descr="C:\Documents and Settings\Owner.YOUR-0944CBA8B9\My Documents\American Political and Social History I fall 06\American History fall 06 images nineteenth century\Lawrence.gif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14400" y="4629150"/>
            <a:ext cx="3151188" cy="222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242" name="Picture 2" descr="C:\Documents and Settings\Owner.YOUR-0944CBA8B9\My Documents\FORUM Spring 06\Lecture 2 U.S. History and Business\Tragic Prelud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755650"/>
            <a:ext cx="9144000" cy="5345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266" name="Picture 2" descr="C:\Documents and Settings\Owner.YOUR-0944CBA8B9\My Documents\FORUM Spring 06\Lecture 2 U.S. History and Business\John Brow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54188" y="0"/>
            <a:ext cx="563721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610" name="Picture 2" descr="C:\Documents and Settings\Owner.YOUR-0944CBA8B9\My Documents\American Political and Social History I fall 06\American History fall 06 images nineteenth century\ElectoralCollege1800-Large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14400" y="-17463"/>
            <a:ext cx="7315200" cy="68929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C:\Documents and Settings\Owner.YOUR-0944CBA8B9\My Documents\American Political and Social History I fall 06\American History fall 06 images nineteenth century\nashv17 war of 181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3000" y="0"/>
            <a:ext cx="6858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290" name="Picture 3" descr="C:\Documents and Settings\Owner.YOUR-0944CBA8B9\My Documents\American Political and Social History I fall 06\American History fall 06 images nineteenth century\Annex%20-%20Leigh,%20Vivien%20(Gone%20With%20the%20Wind)_0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00400" y="0"/>
            <a:ext cx="5334000" cy="3973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0291" name="Picture 4" descr="C:\Documents and Settings\Owner.YOUR-0944CBA8B9\My Documents\American Political and Social History I fall 06\American History fall 06 images nineteenth century\Gone-with-the-Wind-Print-C1028160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2695575" cy="404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0292" name="Picture 6" descr="C:\Documents and Settings\Owner.YOUR-0944CBA8B9\My Documents\American Political and Social History I fall 06\American History fall 06 images nineteenth century\day2-05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81600" y="4038600"/>
            <a:ext cx="37592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0293" name="Picture 7" descr="C:\Documents and Settings\Owner.YOUR-0944CBA8B9\My Documents\American Political and Social History I fall 06\American History fall 06 images nineteenth century\tara2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28600" y="4114800"/>
            <a:ext cx="4059238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314" name="Picture 1" descr="Laura Plantation mansion 1805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7150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1315" name="Picture 2" descr="Laura Plantation mansion 1805 interior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676650"/>
            <a:ext cx="6191250" cy="318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1316" name="Picture 3" descr="Laura Plantation mansion 1805 Slave cabin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62450" y="1524000"/>
            <a:ext cx="478155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338" name="Picture 1" descr="Nottoway Plantation mansion 1859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29000" y="3552825"/>
            <a:ext cx="5715000" cy="330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2339" name="Picture 2" descr="Nottoway Plantation mansion 1859 front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6096000" cy="354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2340" name="Picture 3" descr="Nottoway Plantation mansion interior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4302125"/>
            <a:ext cx="4800600" cy="255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2" name="Picture 4" descr="Plantation old photo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19600" y="3687763"/>
            <a:ext cx="4724400" cy="3170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63" name="Picture 1" descr="Oak Alley Plantation 1839 1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5867400" cy="3667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64" name="Picture 5" descr="Waverly Plantation mansion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84800" y="381000"/>
            <a:ext cx="37592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65" name="Picture 3" descr="Oak Alley Plantation 1839 3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3886200"/>
            <a:ext cx="45720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386" name="Picture 2" descr="foller_slaves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76600" y="0"/>
            <a:ext cx="5867400" cy="4532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4387" name="Picture 1" descr="carter_slavecabin1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714750"/>
            <a:ext cx="4191000" cy="31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4388" name="Picture 3" descr="scan14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83013" y="4495800"/>
            <a:ext cx="3227387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4389" name="Picture 4" descr="scan03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858000" y="3927475"/>
            <a:ext cx="2286000" cy="293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4390" name="Picture 5" descr="010_JFR_a.jp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52400" y="0"/>
            <a:ext cx="2971800" cy="371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410" name="Picture 2" descr="C:\Documents and Settings\Owner.YOUR-0944CBA8B9\My Documents\American Political and Social History I fall 06\American History fall 06 images nineteenth century\nation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0"/>
            <a:ext cx="2667000" cy="200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5411" name="Picture 3" descr="C:\Documents and Settings\Owner.YOUR-0944CBA8B9\My Documents\American Political and Social History I fall 06\American History fall 06 images nineteenth century\plantation-slaves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5000" y="0"/>
            <a:ext cx="3257550" cy="3221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5412" name="Picture 5" descr="C:\Documents and Settings\Owner.YOUR-0944CBA8B9\My Documents\American Political and Social History I fall 06\American History fall 06 images nineteenth century\005_JFR_a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43663" y="3352800"/>
            <a:ext cx="2700337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5413" name="Picture 6" descr="C:\Documents and Settings\Owner.YOUR-0944CBA8B9\My Documents\American Political and Social History I fall 06\American History fall 06 images nineteenth century\0072w1115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4400550"/>
            <a:ext cx="3398838" cy="245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5414" name="Picture 7" descr="C:\Documents and Settings\Owner.YOUR-0944CBA8B9\My Documents\American Political and Social History I fall 06\American History fall 06 images nineteenth century\10270637_T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52400" y="2057400"/>
            <a:ext cx="2616200" cy="2268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5415" name="Picture 8" descr="C:\Documents and Settings\Owner.YOUR-0944CBA8B9\My Documents\American Political and Social History I fall 06\American History fall 06 images nineteenth century\504JESeabrookLbrary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581400" y="4505325"/>
            <a:ext cx="25908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5416" name="Picture 8" descr="slave-back.jp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955925" y="76200"/>
            <a:ext cx="2682875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434" name="Picture 2" descr="C:\Documents and Settings\Owner.YOUR-0944CBA8B9\My Documents\American Political and Social History I fall 06\American History fall 06 images nineteenth century\Cottonfieldpanoram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648200"/>
            <a:ext cx="9144000" cy="162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6435" name="Picture 3" descr="C:\Documents and Settings\Owner.YOUR-0944CBA8B9\My Documents\American Political and Social History I fall 06\American History fall 06 images nineteenth century\vc009727 cotton plantation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76400" y="0"/>
            <a:ext cx="5867400" cy="4446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rederic_Edwin_Church_-_Brady-Handy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5442" y="0"/>
            <a:ext cx="4613115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ooker and Company Journeying through the Wilderness from Plymouth to Hartford, in 1636 - (Frederic Edwin Church - 1846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72459"/>
            <a:ext cx="9144000" cy="6113082"/>
          </a:xfrm>
          <a:prstGeom prst="rect">
            <a:avLst/>
          </a:prstGeom>
        </p:spPr>
      </p:pic>
    </p:spTree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hristian on the Borders of the Valley of the Shadow of Death, Pilgrim's Progress - (Frederic Edwin Church - 1847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345868"/>
            <a:ext cx="9144000" cy="6166266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lectoralCollege1812-Lar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4276"/>
            <a:ext cx="9144000" cy="6689447"/>
          </a:xfrm>
          <a:prstGeom prst="rect">
            <a:avLst/>
          </a:prstGeom>
        </p:spPr>
      </p:pic>
    </p:spTree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bove the Clouds at Sunrise - (Frederic Edwin Church - 1849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97800"/>
            <a:ext cx="9144000" cy="6062400"/>
          </a:xfrm>
          <a:prstGeom prst="rect">
            <a:avLst/>
          </a:prstGeom>
        </p:spPr>
      </p:pic>
    </p:spTree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0" name="Picture 2" descr="C:\Documents and Settings\Owner.YOUR-0944CBA8B9\My Documents\U.S. History Spring 06\Niagara Falls Church 185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323975"/>
            <a:ext cx="9144000" cy="4208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lexandre_humbold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1670" y="0"/>
            <a:ext cx="4960661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Picture 2" descr="C:\Documents and Settings\Owner.YOUR-0944CBA8B9\My Documents\J\Church Heart of the Andes 185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914400"/>
            <a:ext cx="91440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tudy for The Heart of the Andes - (Frederic Edwin Church - 1858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30175"/>
            <a:ext cx="9172863" cy="5013426"/>
          </a:xfrm>
          <a:prstGeom prst="rect">
            <a:avLst/>
          </a:prstGeom>
        </p:spPr>
      </p:pic>
    </p:spTree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ceberg, Newfoundland - (Frederic Edwin Church - 1859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51232"/>
            <a:ext cx="9144000" cy="3555535"/>
          </a:xfrm>
          <a:prstGeom prst="rect">
            <a:avLst/>
          </a:prstGeom>
        </p:spPr>
      </p:pic>
    </p:spTree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cebergs and Wreck in Sunset aka Study for The Icebergs - (Frederic Edwin Church - circa 1860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7202"/>
            <a:ext cx="9156359" cy="5631198"/>
          </a:xfrm>
          <a:prstGeom prst="rect">
            <a:avLst/>
          </a:prstGeom>
        </p:spPr>
      </p:pic>
    </p:spTree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tudy for The Icebergs - (Frederic Edwin Church - 1859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59805"/>
            <a:ext cx="9186076" cy="5764795"/>
          </a:xfrm>
          <a:prstGeom prst="rect">
            <a:avLst/>
          </a:prstGeom>
        </p:spPr>
      </p:pic>
    </p:spTree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0" name="Picture 2" descr="C:\Documents and Settings\Owner.YOUR-0944CBA8B9\My Documents\J\Church The Icebergs 186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776288"/>
            <a:ext cx="9144000" cy="530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erusalem from the Mount of Olives - (Frederic Edwin Church - 1868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89858"/>
            <a:ext cx="9144000" cy="5878284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C:\Documents and Settings\Owner.YOUR-0944CBA8B9\My Documents\American Political and Social History I fall 06\American History fall 06 images nineteenth century\3c17176v burning washington.jpg"/>
          <p:cNvPicPr>
            <a:picLocks noChangeAspect="1" noChangeArrowheads="1"/>
          </p:cNvPicPr>
          <p:nvPr/>
        </p:nvPicPr>
        <p:blipFill>
          <a:blip r:embed="rId2"/>
          <a:srcRect l="3540" t="2762" r="3540" b="8840"/>
          <a:stretch>
            <a:fillRect/>
          </a:stretch>
        </p:blipFill>
        <p:spPr bwMode="auto">
          <a:xfrm>
            <a:off x="0" y="2209800"/>
            <a:ext cx="6100763" cy="4648200"/>
          </a:xfrm>
          <a:prstGeom prst="rect">
            <a:avLst/>
          </a:prstGeom>
          <a:noFill/>
        </p:spPr>
      </p:pic>
      <p:pic>
        <p:nvPicPr>
          <p:cNvPr id="3" name="Picture 2" descr="Washington burning 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2411" y="0"/>
            <a:ext cx="4841589" cy="335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erusalem from the Mount of Olives - (Frederic Edwin Church - 1870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8929"/>
            <a:ext cx="9144000" cy="5640141"/>
          </a:xfrm>
          <a:prstGeom prst="rect">
            <a:avLst/>
          </a:prstGeom>
        </p:spPr>
      </p:pic>
    </p:spTree>
  </p:cSld>
  <p:clrMapOvr>
    <a:masterClrMapping/>
  </p:clrMapOvr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4" name="Picture 2" descr="C:\Documents and Settings\Owner.YOUR-0944CBA8B9\My Documents\U.S. History Spring 06\Church Twilight 186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74688"/>
            <a:ext cx="9144000" cy="5507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2" name="Picture 2" descr="C:\Documents and Settings\Owner.YOUR-0944CBA8B9\My Documents\J\Church Cotopaxi 186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820738"/>
            <a:ext cx="9144000" cy="521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4" name="Picture 2" descr="C:\Documents and Settings\Owner.YOUR-0944CBA8B9\My Documents\J\Church Aurora Borealis 186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73063"/>
            <a:ext cx="9144000" cy="611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roken Column, the Parthenon, Athens - (Frederic Edwin Church - 1869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5800" y="0"/>
            <a:ext cx="4648199" cy="3379102"/>
          </a:xfrm>
          <a:prstGeom prst="rect">
            <a:avLst/>
          </a:prstGeom>
        </p:spPr>
      </p:pic>
      <p:pic>
        <p:nvPicPr>
          <p:cNvPr id="3" name="Picture 2" descr="Broken Columns, View from the Parthenon, Athens - (Frederic Edwin Church - 1869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5800" y="3385206"/>
            <a:ext cx="4648201" cy="3472794"/>
          </a:xfrm>
          <a:prstGeom prst="rect">
            <a:avLst/>
          </a:prstGeom>
        </p:spPr>
      </p:pic>
      <p:pic>
        <p:nvPicPr>
          <p:cNvPr id="4" name="Picture 3" descr="North Peristyle, Parthenon, Athens - (Frederic Edwin Church - 1869)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33400"/>
            <a:ext cx="4495800" cy="5777016"/>
          </a:xfrm>
          <a:prstGeom prst="rect">
            <a:avLst/>
          </a:prstGeom>
        </p:spPr>
      </p:pic>
    </p:spTree>
  </p:cSld>
  <p:clrMapOvr>
    <a:masterClrMapping/>
  </p:clrMapOvr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he Parthenon - (Frederic Edwin Church - 1871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635001"/>
            <a:ext cx="9144000" cy="5588000"/>
          </a:xfrm>
          <a:prstGeom prst="rect">
            <a:avLst/>
          </a:prstGeom>
        </p:spPr>
      </p:pic>
    </p:spTree>
  </p:cSld>
  <p:clrMapOvr>
    <a:masterClrMapping/>
  </p:clrMapOvr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unrise in Syria - (Frederic Edwin Church - 1874).jpg"/>
          <p:cNvPicPr>
            <a:picLocks noChangeAspect="1"/>
          </p:cNvPicPr>
          <p:nvPr/>
        </p:nvPicPr>
        <p:blipFill>
          <a:blip r:embed="rId2"/>
          <a:srcRect r="1667" b="1447"/>
          <a:stretch>
            <a:fillRect/>
          </a:stretch>
        </p:blipFill>
        <p:spPr>
          <a:xfrm>
            <a:off x="0" y="828261"/>
            <a:ext cx="4495800" cy="5191539"/>
          </a:xfrm>
          <a:prstGeom prst="rect">
            <a:avLst/>
          </a:prstGeom>
        </p:spPr>
      </p:pic>
      <p:pic>
        <p:nvPicPr>
          <p:cNvPr id="3" name="Picture 2" descr="Syria by the Sea - (Frederic Edwin Church - 1873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5801" y="1815737"/>
            <a:ext cx="4648200" cy="3102703"/>
          </a:xfrm>
          <a:prstGeom prst="rect">
            <a:avLst/>
          </a:prstGeom>
        </p:spPr>
      </p:pic>
    </p:spTree>
  </p:cSld>
  <p:clrMapOvr>
    <a:masterClrMapping/>
  </p:clrMapOvr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6" name="Picture 2" descr="C:\Documents and Settings\Owner.YOUR-0944CBA8B9\My Documents\J\Church El Khasne, Petra 187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35138" y="0"/>
            <a:ext cx="56737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Olana%207-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858000" cy="4603313"/>
          </a:xfrm>
          <a:prstGeom prst="rect">
            <a:avLst/>
          </a:prstGeom>
        </p:spPr>
      </p:pic>
      <p:pic>
        <p:nvPicPr>
          <p:cNvPr id="5" name="Picture 4" descr="Olana_Larg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4200" y="2343150"/>
            <a:ext cx="6019800" cy="45148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rticle2_lg_OLANA_4_5717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09226"/>
            <a:ext cx="9106147" cy="58153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C:\Documents and Settings\Owner.YOUR-0944CBA8B9\My Documents\American Political and Social History I fall 06\American History fall 06 images nineteenth century\Bombardment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050" y="76200"/>
            <a:ext cx="9124950" cy="6680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rticle2_lg_OLANA_5_5717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324599" cy="4178597"/>
          </a:xfrm>
          <a:prstGeom prst="rect">
            <a:avLst/>
          </a:prstGeom>
        </p:spPr>
      </p:pic>
      <p:pic>
        <p:nvPicPr>
          <p:cNvPr id="3" name="Picture 2" descr="article2_lg_OLANA_6_5717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6186" y="3429000"/>
            <a:ext cx="5357813" cy="3429000"/>
          </a:xfrm>
          <a:prstGeom prst="rect">
            <a:avLst/>
          </a:prstGeom>
        </p:spPr>
      </p:pic>
    </p:spTree>
  </p:cSld>
  <p:clrMapOvr>
    <a:masterClrMapping/>
  </p:clrMapOvr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ierstadt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2200" y="-18288"/>
            <a:ext cx="4419600" cy="6894576"/>
          </a:xfrm>
          <a:prstGeom prst="rect">
            <a:avLst/>
          </a:prstGeom>
        </p:spPr>
      </p:pic>
    </p:spTree>
  </p:cSld>
  <p:clrMapOvr>
    <a:masterClrMapping/>
  </p:clrMapOvr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8" name="Picture 2" descr="C:\Documents and Settings\Owner.YOUR-0944CBA8B9\My Documents\J\Bierstadt The Rocky Mountains Lander's Peak 186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84213"/>
            <a:ext cx="9144000" cy="5491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2" name="Picture 2" descr="C:\Documents and Settings\Owner.YOUR-0944CBA8B9\My Documents\J\Bierstadt Scene in the Sierra Nevada186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20638"/>
            <a:ext cx="9144000" cy="6897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6" name="Picture 2" descr="C:\Documents and Settings\Owner.YOUR-0944CBA8B9\My Documents\J\Bierstadt Sunset in the Yosemite 186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31775"/>
            <a:ext cx="9144000" cy="639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0" name="Picture 2" descr="C:\Documents and Settings\Owner.YOUR-0944CBA8B9\My Documents\J\Bierstadt Mt Hood Oregon 186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709613"/>
            <a:ext cx="9144000" cy="543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he Last of the Buffalo - (Albert Bierstadt - 1888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34430"/>
            <a:ext cx="9144000" cy="5389140"/>
          </a:xfrm>
          <a:prstGeom prst="rect">
            <a:avLst/>
          </a:prstGeom>
        </p:spPr>
      </p:pic>
    </p:spTree>
  </p:cSld>
  <p:clrMapOvr>
    <a:masterClrMapping/>
  </p:clrMapOvr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b_74_29 eatons neck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07831"/>
            <a:ext cx="9143999" cy="4642338"/>
          </a:xfrm>
          <a:prstGeom prst="rect">
            <a:avLst/>
          </a:prstGeom>
        </p:spPr>
      </p:pic>
    </p:spTree>
  </p:cSld>
  <p:clrMapOvr>
    <a:masterClrMapping/>
  </p:clrMapOvr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6" name="Picture 2" descr="C:\Documents and Settings\Owner.YOUR-0944CBA8B9\My Documents\U.S. History Spring 06\Heade Thunderstorm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968375"/>
            <a:ext cx="9144000" cy="4919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458" name="Picture 2" descr="C:\Documents and Settings\Owner.YOUR-0944CBA8B9\My Documents\American Political and Social History I fall 06\American History fall 06 images nineteenth century\FREMONT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51063" y="0"/>
            <a:ext cx="48418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eorge Washington (The Landsdowne Portrait) - (Gilbert Stuart - 1796-1797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5231" y="1"/>
            <a:ext cx="4313537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482" name="Picture 2" descr="C:\Documents and Settings\Owner.YOUR-0944CBA8B9\My Documents\American Political and Social History I fall 06\American History fall 06 images nineteenth century\131 garriso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2719388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8483" name="Picture 3" descr="C:\Documents and Settings\Owner.YOUR-0944CBA8B9\My Documents\American Political and Social History I fall 06\American History fall 06 images nineteenth century\gold_fd douglas trimmed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86425" y="0"/>
            <a:ext cx="3457575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8484" name="Picture 4" descr="C:\Documents and Settings\Owner.YOUR-0944CBA8B9\My Documents\American Political and Social History I fall 06\American History fall 06 images nineteenth century\lit_news2 liberator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19200" y="3276600"/>
            <a:ext cx="3527425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8485" name="Picture 5" descr="C:\Documents and Settings\Owner.YOUR-0944CBA8B9\My Documents\American Political and Social History I fall 06\American History fall 06 images nineteenth century\nostar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29200" y="3276600"/>
            <a:ext cx="2554288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506" name="Picture 2" descr="C:\Documents and Settings\Owner.YOUR-0944CBA8B9\My Documents\American Political and Social History I fall 06\American History fall 06 images nineteenth century\Harriet_Beecher_Stow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04800"/>
            <a:ext cx="5006975" cy="624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9507" name="Picture 3" descr="C:\Documents and Settings\Owner.YOUR-0944CBA8B9\My Documents\American Political and Social History I fall 06\American History fall 06 images nineteenth century\Uncle_Tom%27s_Cabin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38750" y="304800"/>
            <a:ext cx="3905250" cy="624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530" name="Picture 2" descr="C:\Documents and Settings\Owner.YOUR-0944CBA8B9\My Documents\American Political and Social History I fall 06\American History fall 06 images nineteenth century\ElectoralCollege1856-Large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973138"/>
            <a:ext cx="9144000" cy="4911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554" name="Picture 3" descr="C:\Documents and Settings\Owner.YOUR-0944CBA8B9\My Documents\American Political and Social History I fall 06\American History fall 06 images nineteenth century\buchana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31988" y="0"/>
            <a:ext cx="52800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650" name="Picture 2" descr="C:\Documents and Settings\Owner.YOUR-0944CBA8B9\My Documents\American Political and Social History I fall 06\American History fall 06 images nineteenth century\DredScott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66863" y="0"/>
            <a:ext cx="60102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698" name="Picture 3" descr="C:\Documents and Settings\Owner.YOUR-0944CBA8B9\My Documents\American Political and Social History I fall 06\American History fall 06 images nineteenth century\empirci2 panic 1857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57200"/>
            <a:ext cx="473710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7699" name="Picture 4" descr="C:\Documents and Settings\Owner.YOUR-0944CBA8B9\My Documents\American Political and Social History I fall 06\American History fall 06 images nineteenth century\jb_reform_goldlost_2_e panic 185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18000" y="0"/>
            <a:ext cx="4826000" cy="3611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770" name="Picture 2" descr="C:\Documents and Settings\Owner.YOUR-0944CBA8B9\My Documents\American Political and Social History I fall 06\American History fall 06 images nineteenth century\NWDNS-165-SB-26 harper's ferry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20650"/>
            <a:ext cx="9144000" cy="661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42" name="Picture 2" descr="C:\Documents and Settings\Owner.YOUR-0944CBA8B9\My Documents\American Political and Social History I fall 06\American History fall 06 images nineteenth century\ElectoralCollege1860-Large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973138"/>
            <a:ext cx="9144000" cy="4911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866" name="Picture 2" descr="C:\Documents and Settings\Owner.YOUR-0944CBA8B9\My Documents\American Political and Social History I fall 06\American History fall 06 images nineteenth century\Abraham_Lincoln_head_on_shoulders_photo_portrait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60563" y="0"/>
            <a:ext cx="52228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890" name="Picture 1" descr="secession.bmp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788988"/>
            <a:ext cx="9144000" cy="528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C:\Documents and Settings\Owner.YOUR-0944CBA8B9\My Documents\American Political and Social History I fall 06\American History fall 06 images nineteenth century\battnozz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95569" y="457200"/>
            <a:ext cx="6548431" cy="4541837"/>
          </a:xfrm>
          <a:prstGeom prst="rect">
            <a:avLst/>
          </a:prstGeom>
          <a:noFill/>
        </p:spPr>
      </p:pic>
      <p:pic>
        <p:nvPicPr>
          <p:cNvPr id="3" name="Picture 2" descr="cab6c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191001"/>
            <a:ext cx="5229412" cy="2667000"/>
          </a:xfrm>
          <a:prstGeom prst="rect">
            <a:avLst/>
          </a:prstGeom>
        </p:spPr>
      </p:pic>
      <p:pic>
        <p:nvPicPr>
          <p:cNvPr id="4" name="Picture 3" descr="1044-_position_of_the_army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3352800" cy="32899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914" name="Picture 2" descr="C:\Documents and Settings\Owner.YOUR-0944CBA8B9\My Documents\American Political and Social History I fall 06\American History fall 06 images nineteenth century\Confederate-Batteries-shell fort sumter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62200" y="0"/>
            <a:ext cx="4419600" cy="299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6915" name="Picture 3" descr="C:\Documents and Settings\Owner.YOUR-0944CBA8B9\My Documents\American Political and Social History I fall 06\American History fall 06 images nineteenth century\sumter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28800" y="3051175"/>
            <a:ext cx="5638800" cy="380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4" name="Picture 2" descr="C:\Documents and Settings\Owner.YOUR-0944CBA8B9\My Documents\J\Church Our Banner in the Sky 186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31788"/>
            <a:ext cx="9144000" cy="6194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itangob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1000" y="0"/>
            <a:ext cx="584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ount10 farmers nooning 183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914" y="0"/>
            <a:ext cx="7816286" cy="6819710"/>
          </a:xfrm>
          <a:prstGeom prst="rect">
            <a:avLst/>
          </a:prstGeom>
        </p:spPr>
      </p:pic>
    </p:spTree>
  </p:cSld>
  <p:clrMapOvr>
    <a:masterClrMapping/>
  </p:clrMapOvr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INGHAM_George_Calec_Fur_Traders_Descending_The_Missouri 184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" y="0"/>
            <a:ext cx="8763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ingham_George_Caleb_Ferryman_Playing_Cards 184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4864"/>
            <a:ext cx="9144000" cy="6748272"/>
          </a:xfrm>
          <a:prstGeom prst="rect">
            <a:avLst/>
          </a:prstGeom>
        </p:spPr>
      </p:pic>
    </p:spTree>
  </p:cSld>
  <p:clrMapOvr>
    <a:masterClrMapping/>
  </p:clrMapOvr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ingham shooting for the beef 185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35587"/>
            <a:ext cx="9144000" cy="6186826"/>
          </a:xfrm>
          <a:prstGeom prst="rect">
            <a:avLst/>
          </a:prstGeom>
        </p:spPr>
      </p:pic>
    </p:spTree>
  </p:cSld>
  <p:clrMapOvr>
    <a:masterClrMapping/>
  </p:clrMapOvr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ingham the county election 185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1979"/>
            <a:ext cx="9144000" cy="6634041"/>
          </a:xfrm>
          <a:prstGeom prst="rect">
            <a:avLst/>
          </a:prstGeom>
        </p:spPr>
      </p:pic>
    </p:spTree>
  </p:cSld>
  <p:clrMapOvr>
    <a:masterClrMapping/>
  </p:clrMapOvr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 descr="C:\Documents and Settings\Owner.YOUR-0944CBA8B9\My Documents\FORUM Spring 06\Lecture 2 U.S. History and Business\Gold-spike-186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15913"/>
            <a:ext cx="9144000" cy="62261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 descr="C:\Documents and Settings\Owner.YOUR-0944CBA8B9\My Documents\FORUM Spring 06\Lecture 2 U.S. History and Business\Centennial_Exhibition%2C_Opening_Day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39750"/>
            <a:ext cx="9144000" cy="5778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C:\Documents and Settings\Owner.YOUR-0944CBA8B9\My Documents\American Political and Social History I fall 06\American History fall 06 images nineteenth century\ElectoralCollege1816-Large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84138"/>
            <a:ext cx="9144000" cy="66897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 descr="C:\Documents and Settings\Owner.YOUR-0944CBA8B9\My Documents\FORUM Spring 06\Lecture 2 U.S. History and Business\1876_Centennial_Expo_Geo_B_Grants_calculating_machine_Free_Library_of_Phila_c02042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7938"/>
            <a:ext cx="8610600" cy="690403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Documents and Settings\Owner.YOUR-0944CBA8B9\My Documents\FORUM Spring 06\Lecture 2 U.S. History and Business\1876_Bell_Speaking_into_Telephon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970087"/>
            <a:ext cx="5954817" cy="4887913"/>
          </a:xfrm>
          <a:prstGeom prst="rect">
            <a:avLst/>
          </a:prstGeom>
          <a:noFill/>
        </p:spPr>
      </p:pic>
      <p:pic>
        <p:nvPicPr>
          <p:cNvPr id="68610" name="Picture 2" descr="C:\Documents and Settings\Owner.YOUR-0944CBA8B9\My Documents\FORUM Spring 06\Lecture 2 U.S. History and Business\1876_Bell_telephone_iron_box_receiver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91000" y="0"/>
            <a:ext cx="4953000" cy="431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6" name="Picture 2052" descr="C:\Documents and Settings\Owner.YOUR-0944CBA8B9\My Documents\FORUM Spring 06\Lecture 2 U.S. History and Business\ediso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1288" y="0"/>
            <a:ext cx="4354512" cy="6858000"/>
          </a:xfrm>
          <a:prstGeom prst="rect">
            <a:avLst/>
          </a:prstGeom>
          <a:noFill/>
        </p:spPr>
      </p:pic>
      <p:pic>
        <p:nvPicPr>
          <p:cNvPr id="3" name="Picture 2" descr="C:\Documents and Settings\Owner.YOUR-0944CBA8B9\My Documents\FORUM Spring 06\Lecture 2 U.S. History and Business\Edison_bulb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8200" y="0"/>
            <a:ext cx="4376738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2" descr="C:\Documents and Settings\Owner.YOUR-0944CBA8B9\My Documents\FORUM Spring 06\Lecture 2 U.S. History and Business\Barbed wir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2" descr="C:\Documents and Settings\Owner.YOUR-0944CBA8B9\My Documents\FORUM Spring 06\Lecture 2 U.S. History and Business\Chisholm trail cattle driv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795338"/>
            <a:ext cx="9144000" cy="52673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inslow_Homer_Snap_the_Whip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56224"/>
            <a:ext cx="9144000" cy="5545552"/>
          </a:xfrm>
          <a:prstGeom prst="rect">
            <a:avLst/>
          </a:prstGeom>
        </p:spPr>
      </p:pic>
    </p:spTree>
  </p:cSld>
  <p:clrMapOvr>
    <a:masterClrMapping/>
  </p:clrMapOvr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he Country School - (Winslow Homer - 1871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99995"/>
            <a:ext cx="9144000" cy="4858009"/>
          </a:xfrm>
          <a:prstGeom prst="rect">
            <a:avLst/>
          </a:prstGeom>
        </p:spPr>
      </p:pic>
    </p:spTree>
  </p:cSld>
  <p:clrMapOvr>
    <a:masterClrMapping/>
  </p:clrMapOvr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he Cotton Pickers - (Winslow Homer - 1876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93202"/>
            <a:ext cx="9144000" cy="5671595"/>
          </a:xfrm>
          <a:prstGeom prst="rect">
            <a:avLst/>
          </a:prstGeom>
        </p:spPr>
      </p:pic>
    </p:spTree>
  </p:cSld>
  <p:clrMapOvr>
    <a:masterClrMapping/>
  </p:clrMapOvr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Visit from the Old Mistress - (Winslow Homer - 1876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342"/>
            <a:ext cx="9144000" cy="6781316"/>
          </a:xfrm>
          <a:prstGeom prst="rect">
            <a:avLst/>
          </a:prstGeom>
        </p:spPr>
      </p:pic>
    </p:spTree>
  </p:cSld>
  <p:clrMapOvr>
    <a:masterClrMapping/>
  </p:clrMapOvr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he Carnival aka Dressing for the Carnival - (Winslow Homer - 1877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0412"/>
            <a:ext cx="9144000" cy="5977175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C:\Documents and Settings\Owner.YOUR-0944CBA8B9\My Documents\American Political and Social History I fall 06\American History fall 06 images nineteenth century\22-0030 monro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78013" y="0"/>
            <a:ext cx="5389562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he Life Line - (Winslow Homer - 1884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752475"/>
            <a:ext cx="8839200" cy="5353050"/>
          </a:xfrm>
          <a:prstGeom prst="rect">
            <a:avLst/>
          </a:prstGeom>
        </p:spPr>
      </p:pic>
    </p:spTree>
  </p:cSld>
  <p:clrMapOvr>
    <a:masterClrMapping/>
  </p:clrMapOvr>
</p:sld>
</file>

<file path=ppt/slides/slide2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ndertow - (Winslow Homer - 1886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8154"/>
            <a:ext cx="9144000" cy="5641691"/>
          </a:xfrm>
          <a:prstGeom prst="rect">
            <a:avLst/>
          </a:prstGeom>
        </p:spPr>
      </p:pic>
    </p:spTree>
  </p:cSld>
  <p:clrMapOvr>
    <a:masterClrMapping/>
  </p:clrMapOvr>
</p:sld>
</file>

<file path=ppt/slides/slide2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 descr="C:\Documents and Settings\Owner.YOUR-0944CBA8B9\My Documents\FORUM Spring 06\Lecture 2 U.S. History and Business\Winslow Homer Gulf Stream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84213"/>
            <a:ext cx="9144000" cy="54895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fter the Hunt - (Winslow Homer - 1892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0575"/>
            <a:ext cx="9144000" cy="6336850"/>
          </a:xfrm>
          <a:prstGeom prst="rect">
            <a:avLst/>
          </a:prstGeom>
        </p:spPr>
      </p:pic>
    </p:spTree>
  </p:cSld>
  <p:clrMapOvr>
    <a:masterClrMapping/>
  </p:clrMapOvr>
</p:sld>
</file>

<file path=ppt/slides/slide2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 descr="C:\Documents and Settings\Owner.YOUR-0944CBA8B9\My Documents\FORUM Spring 06\Lecture 2 U.S. History and Business\PA oil well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36525"/>
            <a:ext cx="9144000" cy="65849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 descr="C:\Documents and Settings\Owner.YOUR-0944CBA8B9\My Documents\FORUM Spring 06\Lecture 2 U.S. History and Business\standardoil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6988"/>
            <a:ext cx="9144000" cy="68040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7" name="Picture 3" descr="C:\Documents and Settings\Owner.YOUR-0944CBA8B9\My Documents\FORUM Spring 06\Lecture 2 U.S. History and Business\JDR188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14563" y="0"/>
            <a:ext cx="4714875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 descr="C:\Documents and Settings\Owner.YOUR-0944CBA8B9\My Documents\FORUM Spring 06\Lecture 2 U.S. History and Business\Andrew Carnegi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06625" y="0"/>
            <a:ext cx="473075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 descr="C:\Documents and Settings\Owner.YOUR-0944CBA8B9\My Documents\FORUM Spring 06\Lecture 2 U.S. History and Business\Blast furnac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3000" y="0"/>
            <a:ext cx="6858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 descr="C:\Documents and Settings\Owner.YOUR-0944CBA8B9\My Documents\FORUM Spring 06\Lecture 2 U.S. History and Business\Steel Mill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00025"/>
            <a:ext cx="9144000" cy="64579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3300024 second bank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096000" cy="4572000"/>
          </a:xfrm>
          <a:prstGeom prst="rect">
            <a:avLst/>
          </a:prstGeom>
        </p:spPr>
      </p:pic>
      <p:pic>
        <p:nvPicPr>
          <p:cNvPr id="56322" name="Picture 2" descr="C:\Documents and Settings\Owner.YOUR-0944CBA8B9\My Documents\American Political and Social History I fall 06\American History fall 06 images nineteenth century\Second bank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62400" y="3385608"/>
            <a:ext cx="5181600" cy="347239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2" descr="C:\Documents and Settings\Owner.YOUR-0944CBA8B9\My Documents\FORUM Spring 06\Lecture 2 U.S. History and Business\James J Hill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97113" y="0"/>
            <a:ext cx="4549775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4" name="Picture 2" descr="C:\Documents and Settings\Owner.YOUR-0944CBA8B9\My Documents\FORUM Spring 06\Lecture 2 U.S. History and Business\marxeng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5800" y="26988"/>
            <a:ext cx="7772400" cy="68040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meryeoma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6590" y="0"/>
            <a:ext cx="543082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002" name="Picture 2" descr="C:\Documents and Settings\Owner.YOUR-0944CBA8B9\My Documents\FORUM Spring 06\Lecture 2 U.S. History and Business\Homestead Strik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34963"/>
            <a:ext cx="9144000" cy="61880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6" name="Picture 2" descr="C:\Documents and Settings\Owner.YOUR-0944CBA8B9\My Documents\FORUM Spring 06\Lecture 2 U.S. History and Business\goldman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04800"/>
            <a:ext cx="9144000" cy="62484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id_1138861595_250071v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925" y="0"/>
            <a:ext cx="8474149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quinlib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0209"/>
            <a:ext cx="9144000" cy="5977581"/>
          </a:xfrm>
          <a:prstGeom prst="rect">
            <a:avLst/>
          </a:prstGeom>
        </p:spPr>
      </p:pic>
    </p:spTree>
  </p:cSld>
  <p:clrMapOvr>
    <a:masterClrMapping/>
  </p:clrMapOvr>
</p:sld>
</file>

<file path=ppt/slides/slide2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rinity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3422"/>
            <a:ext cx="9144000" cy="6551155"/>
          </a:xfrm>
          <a:prstGeom prst="rect">
            <a:avLst/>
          </a:prstGeom>
        </p:spPr>
      </p:pic>
    </p:spTree>
  </p:cSld>
  <p:clrMapOvr>
    <a:masterClrMapping/>
  </p:clrMapOvr>
</p:sld>
</file>

<file path=ppt/slides/slide2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ityhal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3271" y="0"/>
            <a:ext cx="4680929" cy="6922286"/>
          </a:xfrm>
          <a:prstGeom prst="rect">
            <a:avLst/>
          </a:prstGeom>
        </p:spPr>
      </p:pic>
    </p:spTree>
  </p:cSld>
  <p:clrMapOvr>
    <a:masterClrMapping/>
  </p:clrMapOvr>
</p:sld>
</file>

<file path=ppt/slides/slide2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ome insurance building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6109" y="0"/>
            <a:ext cx="5291781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3" descr="C:\Documents and Settings\Owner.YOUR-0944CBA8B9\My Documents\J\Bingham the county election 185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19600" y="3595688"/>
            <a:ext cx="4495800" cy="3262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4" descr="C:\Documents and Settings\Owner.YOUR-0944CBA8B9\My Documents\J\Mount rustic dance after sleighride 183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906838"/>
            <a:ext cx="3657600" cy="2951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5" descr="C:\Documents and Settings\Owner.YOUR-0944CBA8B9\My Documents\J\Mount The Breakdown aka the bar scene 1835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3124200" cy="2551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7" descr="C:\Documents and Settings\Owner.YOUR-0944CBA8B9\My Documents\J\Bingham jolly flatboatmen 1857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429000" y="0"/>
            <a:ext cx="5715000" cy="382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8" name="Picture 8" descr="C:\Documents and Settings\Owner.YOUR-0944CBA8B9\My Documents\J\Bingham shooting for the beef 1850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85800" y="2286000"/>
            <a:ext cx="3581400" cy="242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uis_Sullivan_-_Wainwright_Building%2C_Seventh_%2B_Chestnut_Streets%2C_Saint_Louis%2C_St__Louis_City_County%2C_M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01924" y="0"/>
            <a:ext cx="5140151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ainwright_building_st_louis_US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8930" y="0"/>
            <a:ext cx="6237270" cy="6870260"/>
          </a:xfrm>
          <a:prstGeom prst="rect">
            <a:avLst/>
          </a:prstGeom>
        </p:spPr>
      </p:pic>
    </p:spTree>
  </p:cSld>
  <p:clrMapOvr>
    <a:masterClrMapping/>
  </p:clrMapOvr>
</p:sld>
</file>

<file path=ppt/slides/slide2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290Wainwright-detai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177632" cy="6858000"/>
          </a:xfrm>
          <a:prstGeom prst="rect">
            <a:avLst/>
          </a:prstGeom>
        </p:spPr>
      </p:pic>
      <p:pic>
        <p:nvPicPr>
          <p:cNvPr id="3" name="Picture 2" descr="Wainwright%20Detail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9952" y="0"/>
            <a:ext cx="4204048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uditorium_Building1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719" y="0"/>
            <a:ext cx="8522563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uditorium_Building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653" y="152400"/>
            <a:ext cx="9150653" cy="6548437"/>
          </a:xfrm>
          <a:prstGeom prst="rect">
            <a:avLst/>
          </a:prstGeom>
        </p:spPr>
      </p:pic>
    </p:spTree>
  </p:cSld>
  <p:clrMapOvr>
    <a:masterClrMapping/>
  </p:clrMapOvr>
</p:sld>
</file>

<file path=ppt/slides/slide2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82px-Auditorium_Building1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2771" y="0"/>
            <a:ext cx="5518457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uditorium_Building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4306"/>
            <a:ext cx="9144000" cy="6529387"/>
          </a:xfrm>
          <a:prstGeom prst="rect">
            <a:avLst/>
          </a:prstGeom>
        </p:spPr>
      </p:pic>
    </p:spTree>
  </p:cSld>
  <p:clrMapOvr>
    <a:masterClrMapping/>
  </p:clrMapOvr>
</p:sld>
</file>

<file path=ppt/slides/slide2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uditorium_Building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4300"/>
            <a:ext cx="9144000" cy="6629400"/>
          </a:xfrm>
          <a:prstGeom prst="rect">
            <a:avLst/>
          </a:prstGeom>
        </p:spPr>
      </p:pic>
    </p:spTree>
  </p:cSld>
  <p:clrMapOvr>
    <a:masterClrMapping/>
  </p:clrMapOvr>
</p:sld>
</file>

<file path=ppt/slides/slide2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uditorium_Building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-18097"/>
            <a:ext cx="8511998" cy="6876098"/>
          </a:xfrm>
          <a:prstGeom prst="rect">
            <a:avLst/>
          </a:prstGeom>
        </p:spPr>
      </p:pic>
    </p:spTree>
  </p:cSld>
  <p:clrMapOvr>
    <a:masterClrMapping/>
  </p:clrMapOvr>
</p:sld>
</file>

<file path=ppt/slides/slide2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uditorium_Building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719" y="0"/>
            <a:ext cx="8522563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Jefferso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600" y="0"/>
            <a:ext cx="5614988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C:\Documents and Settings\Owner.YOUR-0944CBA8B9\My Documents\American Political and Social History I fall 06\American History fall 06 images nineteenth century\ElectoralCollege1820-Large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85725"/>
            <a:ext cx="9144000" cy="66865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uditorium_Building1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692" y="0"/>
            <a:ext cx="8440616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uditorium_Building1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719" y="0"/>
            <a:ext cx="8522563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uditorium_Building1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719" y="0"/>
            <a:ext cx="8522563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uditorium_Building1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399" y="0"/>
            <a:ext cx="8473203" cy="6857999"/>
          </a:xfrm>
          <a:prstGeom prst="rect">
            <a:avLst/>
          </a:prstGeom>
        </p:spPr>
      </p:pic>
    </p:spTree>
  </p:cSld>
  <p:clrMapOvr>
    <a:masterClrMapping/>
  </p:clrMapOvr>
</p:sld>
</file>

<file path=ppt/slides/slide3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uditorium_Building1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399" y="0"/>
            <a:ext cx="8473203" cy="6857999"/>
          </a:xfrm>
          <a:prstGeom prst="rect">
            <a:avLst/>
          </a:prstGeom>
        </p:spPr>
      </p:pic>
    </p:spTree>
  </p:cSld>
  <p:clrMapOvr>
    <a:masterClrMapping/>
  </p:clrMapOvr>
</p:sld>
</file>

<file path=ppt/slides/slide3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uditorium_Building1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204" y="1"/>
            <a:ext cx="8489594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nk2 sulliva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" y="0"/>
            <a:ext cx="89154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erchant's national bank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755" y="0"/>
            <a:ext cx="746449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View_of_Woolworth_Building_fixe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87293" y="0"/>
            <a:ext cx="5369413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2" descr="C:\Documents and Settings\Owner.YOUR-0944CBA8B9\My Documents\FORUM Spring 06\Lecture 2 U.S. History and Business\William Vanderbilt mansio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7625"/>
            <a:ext cx="9144000" cy="67627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tton Gin.b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1400" y="0"/>
            <a:ext cx="3445708" cy="3324225"/>
          </a:xfrm>
          <a:prstGeom prst="rect">
            <a:avLst/>
          </a:prstGeom>
        </p:spPr>
      </p:pic>
      <p:pic>
        <p:nvPicPr>
          <p:cNvPr id="3" name="Picture 2" descr="Ind%20Rev%20the%20cotton%20gi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4103648"/>
            <a:ext cx="4953000" cy="2754352"/>
          </a:xfrm>
          <a:prstGeom prst="rect">
            <a:avLst/>
          </a:prstGeom>
        </p:spPr>
      </p:pic>
      <p:pic>
        <p:nvPicPr>
          <p:cNvPr id="4" name="Picture 3" descr="Cotton Gin Patent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9800" y="2584094"/>
            <a:ext cx="3124200" cy="4273906"/>
          </a:xfrm>
          <a:prstGeom prst="rect">
            <a:avLst/>
          </a:prstGeom>
        </p:spPr>
      </p:pic>
      <p:pic>
        <p:nvPicPr>
          <p:cNvPr id="5" name="Picture 4" descr="Whitney-Eli-LOC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3167392" cy="4191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2" descr="C:\Documents and Settings\Owner.YOUR-0944CBA8B9\My Documents\FORUM Spring 06\Lecture 2 U.S. History and Business\JDR Home Forest Hills Cleveland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58750"/>
            <a:ext cx="9144000" cy="6540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944018850065825855SyRJxC_ph breaker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43000"/>
            <a:ext cx="4650344" cy="3098292"/>
          </a:xfrm>
          <a:prstGeom prst="rect">
            <a:avLst/>
          </a:prstGeom>
        </p:spPr>
      </p:pic>
      <p:pic>
        <p:nvPicPr>
          <p:cNvPr id="3" name="Picture 2" descr="The_Breakers_rear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3885" y="1143000"/>
            <a:ext cx="4440115" cy="3078480"/>
          </a:xfrm>
          <a:prstGeom prst="rect">
            <a:avLst/>
          </a:prstGeom>
        </p:spPr>
      </p:pic>
    </p:spTree>
  </p:cSld>
  <p:clrMapOvr>
    <a:masterClrMapping/>
  </p:clrMapOvr>
</p:sld>
</file>

<file path=ppt/slides/slide3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2" descr="C:\Documents and Settings\Owner.YOUR-0944CBA8B9\My Documents\FORUM Spring 06\Lecture 2 U.S. History and Business\Marble House interior 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33600" y="-152400"/>
            <a:ext cx="4775200" cy="7162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2" descr="C:\Documents and Settings\Owner.YOUR-0944CBA8B9\My Documents\FORUM Spring 06\Lecture 2 U.S. History and Business\Marble House interior 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38175"/>
            <a:ext cx="9144000" cy="55800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2" descr="C:\Documents and Settings\Owner.YOUR-0944CBA8B9\My Documents\FORUM Spring 06\Lecture 2 U.S. History and Business\marble_house-gold_ballroom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rble_House%2C_Newport%2C_Rhode_Islan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atts%20Sherm%201874-6%20HH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3360"/>
            <a:ext cx="9144000" cy="6431280"/>
          </a:xfrm>
          <a:prstGeom prst="rect">
            <a:avLst/>
          </a:prstGeom>
        </p:spPr>
      </p:pic>
    </p:spTree>
  </p:cSld>
  <p:clrMapOvr>
    <a:masterClrMapping/>
  </p:clrMapOvr>
</p:sld>
</file>

<file path=ppt/slides/slide3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 descr="C:\Documents and Settings\Owner.YOUR-0944CBA8B9\My Documents\FORUM Spring 06\Lecture 2 U.S. History and Business\William-Merritt-Chase-Prospect-Park--Brooklyn-1035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44450"/>
            <a:ext cx="9144000" cy="69484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 descr="C:\Documents and Settings\Owner.YOUR-0944CBA8B9\My Documents\FORUM Spring 06\Lecture 2 U.S. History and Business\Chase At the Seasid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766763"/>
            <a:ext cx="9144000" cy="532288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Picture 2" descr="C:\Documents and Settings\Owner.YOUR-0944CBA8B9\My Documents\FORUM Spring 06\Lecture 2 U.S. History and Business\Columbian Expo map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63750" y="0"/>
            <a:ext cx="50165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issouri compromise.b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08660"/>
            <a:ext cx="9144000" cy="54406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Picture 2" descr="C:\Documents and Settings\Owner.YOUR-0944CBA8B9\My Documents\FORUM Spring 06\Lecture 2 U.S. History and Business\06-01_courtofhonor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2" descr="C:\Documents and Settings\Owner.YOUR-0944CBA8B9\My Documents\FORUM Spring 06\Lecture 2 U.S. History and Business\06-04_courtofhonor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1026" descr="C:\Documents and Settings\Owner.YOUR-0944CBA8B9\My Documents\FORUM Spring 06\Lecture 2 U.S. History and Business\05-08_peristyle-fromlak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2" descr="C:\Documents and Settings\Owner.YOUR-0944CBA8B9\My Documents\FORUM Spring 06\Lecture 2 U.S. History and Business\05-12_chicagoday-manufact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Picture 2" descr="C:\Documents and Settings\Owner.YOUR-0944CBA8B9\My Documents\FORUM Spring 06\Lecture 2 U.S. History and Business\Chicago fair 1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9525"/>
            <a:ext cx="8610600" cy="68976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2" descr="C:\Documents and Settings\Owner.YOUR-0944CBA8B9\My Documents\FORUM Spring 06\Lecture 2 U.S. History and Business\07-07d_horticultur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Picture 2" descr="C:\Documents and Settings\Owner.YOUR-0944CBA8B9\My Documents\FORUM Spring 06\Lecture 2 U.S. History and Business\07-04a_electricity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0" name="Picture 2" descr="C:\Documents and Settings\Owner.YOUR-0944CBA8B9\My Documents\FORUM Spring 06\Lecture 2 U.S. History and Business\07-04b_electricity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4" name="Picture 2" descr="C:\Documents and Settings\Owner.YOUR-0944CBA8B9\My Documents\FORUM Spring 06\Lecture 2 U.S. History and Business\07-04e_electricity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Picture 2" descr="C:\Documents and Settings\Owner.YOUR-0944CBA8B9\My Documents\FORUM Spring 06\Lecture 2 U.S. History and Business\07-08c_machinery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 descr="C:\Documents and Settings\Owner.YOUR-0944CBA8B9\My Documents\American Political and Social History I fall 06\American History fall 06 images nineteenth century\ElectoralCollege1824-Large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84138"/>
            <a:ext cx="9144000" cy="66897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2" name="Picture 2" descr="C:\Documents and Settings\Owner.YOUR-0944CBA8B9\My Documents\FORUM Spring 06\Lecture 2 U.S. History and Business\07-11a_transportatio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6" name="Picture 2" descr="C:\Documents and Settings\Owner.YOUR-0944CBA8B9\My Documents\FORUM Spring 06\Lecture 2 U.S. History and Business\07-11b_transportatio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0" name="Picture 2" descr="C:\Documents and Settings\Owner.YOUR-0944CBA8B9\My Documents\FORUM Spring 06\Lecture 2 U.S. History and Business\07-11h_transportatio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4" name="Picture 2" descr="C:\Documents and Settings\Owner.YOUR-0944CBA8B9\My Documents\FORUM Spring 06\Lecture 2 U.S. History and Business\08-05_pennsylvani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8" name="Picture 2" descr="C:\Documents and Settings\Owner.YOUR-0944CBA8B9\My Documents\FORUM Spring 06\Lecture 2 U.S. History and Business\08-07_england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2" name="Picture 2" descr="C:\Documents and Settings\Owner.YOUR-0944CBA8B9\My Documents\FORUM Spring 06\Lecture 2 U.S. History and Business\08-14_japa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6" name="Picture 2" descr="C:\Documents and Settings\Owner.YOUR-0944CBA8B9\My Documents\FORUM Spring 06\Lecture 2 U.S. History and Business\09-08_dancer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0" name="Picture 2" descr="C:\Documents and Settings\Owner.YOUR-0944CBA8B9\My Documents\FORUM Spring 06\Lecture 2 U.S. History and Business\09-10_dahomey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4" name="Picture 2" descr="C:\Documents and Settings\Owner.YOUR-0944CBA8B9\My Documents\FORUM Spring 06\Lecture 2 U.S. History and Business\09-13_wildbillwestshow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58" name="Picture 2" descr="C:\Documents and Settings\Owner.YOUR-0944CBA8B9\My Documents\FORUM Spring 06\Lecture 2 U.S. History and Business\09-02_ferriswheel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Documents and Settings\Owner.YOUR-0944CBA8B9\My Documents\J\a000023d svriii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17700" y="0"/>
            <a:ext cx="53086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2" name="Picture 2" descr="C:\Documents and Settings\Owner.YOUR-0944CBA8B9\My Documents\FORUM Spring 06\Lecture 2 U.S. History and Business\09-03_ferriswheelcar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6" name="Picture 2" descr="C:\Documents and Settings\Owner.YOUR-0944CBA8B9\My Documents\FORUM Spring 06\Lecture 2 U.S. History and Business\09-04_ferriswheelview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1026" descr="C:\Documents and Settings\Owner.YOUR-0944CBA8B9\My Documents\FORUM Spring 06\Lecture 2 U.S. History and Business\1243689-capitol_at_Albany_based_on_Paris_Hotel_de_Ville-Albany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95263"/>
            <a:ext cx="9144000" cy="646588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30" name="Picture 2" descr="C:\Documents and Settings\Owner.YOUR-0944CBA8B9\My Documents\FORUM Spring 06\Lecture 2 U.S. History and Business\NYS-Ed-Bldg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588"/>
            <a:ext cx="9144000" cy="68548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 descr="C:\Documents and Settings\Owner.YOUR-0944CBA8B9\My Documents\American Political and Social History I fall 06\American History fall 06 images nineteenth century\John_Quincy_Adam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30400" y="0"/>
            <a:ext cx="5281613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 descr="C:\Documents and Settings\Owner.YOUR-0944CBA8B9\My Documents\American Political and Social History I fall 06\American History fall 06 images nineteenth century\000000a6 henry clay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09750" y="0"/>
            <a:ext cx="5522913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3" descr="C:\Documents and Settings\Owner.YOUR-0944CBA8B9\My Documents\J\VANBUREN trimmed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81200" y="0"/>
            <a:ext cx="53467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1026" descr="C:\Documents and Settings\Owner.YOUR-0944CBA8B9\My Documents\J\1833juddlarge ny canal trimmed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20638"/>
            <a:ext cx="8686800" cy="6837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Documents and Settings\Owner.YOUR-0944CBA8B9\My Documents\J\Dewitt Clinton cgfa_morse1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16088" y="0"/>
            <a:ext cx="571023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682" name="Picture 2" descr="C:\Documents and Settings\Owner.YOUR-0944CBA8B9\My Documents\American Political and Social History I fall 06\American History fall 06 images nineteenth century\LouisianaPurchas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8001" y="0"/>
            <a:ext cx="8127998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Documents and Settings\Owner.YOUR-0944CBA8B9\My Documents\U.S. History Spring 06\wedding of the water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850" y="0"/>
            <a:ext cx="84947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Documents and Settings\Owner.YOUR-0944CBA8B9\My Documents\U.S. History Spring 06\Hill 1830 Erie Canal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31750"/>
            <a:ext cx="9144000" cy="692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F0215 erie cana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C:\Documents and Settings\Owner.YOUR-0944CBA8B9\My Documents\U.S. History Spring 06\Steven's Rack Rail Engine 182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9551" y="0"/>
            <a:ext cx="784489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Documents and Settings\Owner.YOUR-0944CBA8B9\My Documents\J\a000023d svriii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17700" y="0"/>
            <a:ext cx="53086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Documents and Settings\Owner.YOUR-0944CBA8B9\My Documents\J\old_bank_place_larg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96875"/>
            <a:ext cx="9144000" cy="606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0" name="Picture 2" descr="C:\Documents and Settings\Owner.YOUR-0944CBA8B9\My Documents\U.S. History Spring 06\Slater mill 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73063"/>
            <a:ext cx="9144000" cy="61118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Documents and Settings\Owner.YOUR-0944CBA8B9\My Documents\U.S. History Spring 06\lowell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46100"/>
            <a:ext cx="9144000" cy="576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830s textile mil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60539"/>
            <a:ext cx="9144000" cy="5736921"/>
          </a:xfrm>
          <a:prstGeom prst="rect">
            <a:avLst/>
          </a:prstGeo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xhumation of the Mastadon - (Charles Willson Peale - 1805-1808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911" y="1"/>
            <a:ext cx="8366089" cy="6871066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730" name="Picture 2" descr="C:\Documents and Settings\Owner.YOUR-0944CBA8B9\My Documents\American Political and Social History I fall 06\American History fall 06 images nineteenth century\lewis-and-clark-map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822325"/>
            <a:ext cx="9144000" cy="52133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Picture 2" descr="C:\Documents and Settings\Owner.YOUR-0944CBA8B9\My Documents\U.S. History Spring 06\Peale The Artist in his Museum 182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44688" y="0"/>
            <a:ext cx="5254625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Documents and Settings\Owner.YOUR-0944CBA8B9\My Documents\J\1839-meth trimmed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92075"/>
            <a:ext cx="9144000" cy="667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erking dow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6800" y="762000"/>
            <a:ext cx="4267200" cy="5360803"/>
          </a:xfrm>
          <a:prstGeom prst="rect">
            <a:avLst/>
          </a:prstGeom>
        </p:spPr>
      </p:pic>
      <p:pic>
        <p:nvPicPr>
          <p:cNvPr id="3" name="Picture 2" descr="enan_0001_0003_0_img017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876800" cy="3395240"/>
          </a:xfrm>
          <a:prstGeom prst="rect">
            <a:avLst/>
          </a:prstGeom>
        </p:spPr>
      </p:pic>
      <p:pic>
        <p:nvPicPr>
          <p:cNvPr id="4" name="Picture 3" descr="Finney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6800" y="3429000"/>
            <a:ext cx="2746127" cy="3429000"/>
          </a:xfrm>
          <a:prstGeom prst="rect">
            <a:avLst/>
          </a:prstGeom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rist Healing the Sick - Washington Allston 181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316931"/>
            <a:ext cx="4976812" cy="3541069"/>
          </a:xfrm>
          <a:prstGeom prst="rect">
            <a:avLst/>
          </a:prstGeom>
        </p:spPr>
      </p:pic>
      <p:pic>
        <p:nvPicPr>
          <p:cNvPr id="4" name="Picture 3" descr="Elijah Fed by the Ravens - (Washington Allston - 1818)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5307447" cy="3505199"/>
          </a:xfrm>
          <a:prstGeom prst="rect">
            <a:avLst/>
          </a:prstGeom>
        </p:spPr>
      </p:pic>
      <p:pic>
        <p:nvPicPr>
          <p:cNvPr id="5" name="Picture 4" descr="Miriam the Prophetess - (Washington Allston - 1821)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86586" y="914400"/>
            <a:ext cx="3857414" cy="5181600"/>
          </a:xfrm>
          <a:prstGeom prst="rect">
            <a:avLst/>
          </a:prstGeom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2" descr="C:\Documents and Settings\Owner.YOUR-0944CBA8B9\My Documents\U.S. History Spring 06\VanderlynAriadne Asleep on Naxos 182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46038"/>
            <a:ext cx="9144000" cy="69500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qpcroal in bolto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4495801"/>
            <a:ext cx="3425766" cy="2362199"/>
          </a:xfrm>
          <a:prstGeom prst="rect">
            <a:avLst/>
          </a:prstGeom>
        </p:spPr>
      </p:pic>
      <p:pic>
        <p:nvPicPr>
          <p:cNvPr id="7" name="Picture 6" descr="smview3 bolto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3128920"/>
          </a:xfrm>
          <a:prstGeom prst="rect">
            <a:avLst/>
          </a:prstGeom>
        </p:spPr>
      </p:pic>
      <p:pic>
        <p:nvPicPr>
          <p:cNvPr id="4" name="Picture 3" descr="qpfish in bolton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438400"/>
            <a:ext cx="3777815" cy="2362200"/>
          </a:xfrm>
          <a:prstGeom prst="rect">
            <a:avLst/>
          </a:prstGeom>
        </p:spPr>
      </p:pic>
      <p:pic>
        <p:nvPicPr>
          <p:cNvPr id="5" name="Picture 4" descr="thumbnail wyre in lancashire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257800" y="2286000"/>
            <a:ext cx="3886200" cy="2914650"/>
          </a:xfrm>
          <a:prstGeom prst="rect">
            <a:avLst/>
          </a:prstGeom>
        </p:spPr>
      </p:pic>
      <p:pic>
        <p:nvPicPr>
          <p:cNvPr id="6" name="Picture 5" descr="slaidburn12_470x300 lancashire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48200" y="4474724"/>
            <a:ext cx="3733800" cy="2383276"/>
          </a:xfrm>
          <a:prstGeom prst="rect">
            <a:avLst/>
          </a:prstGeom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uddit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075" y="0"/>
            <a:ext cx="2752725" cy="3914775"/>
          </a:xfrm>
          <a:prstGeom prst="rect">
            <a:avLst/>
          </a:prstGeom>
        </p:spPr>
      </p:pic>
      <p:pic>
        <p:nvPicPr>
          <p:cNvPr id="3" name="Picture 2" descr="LudditesSmashingLoomLarge-75700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936488"/>
            <a:ext cx="3124200" cy="2921511"/>
          </a:xfrm>
          <a:prstGeom prst="rect">
            <a:avLst/>
          </a:prstGeom>
        </p:spPr>
      </p:pic>
      <p:pic>
        <p:nvPicPr>
          <p:cNvPr id="4" name="Picture 3" descr="napoleonic1810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4201" y="998886"/>
            <a:ext cx="6019800" cy="4868514"/>
          </a:xfrm>
          <a:prstGeom prst="rect">
            <a:avLst/>
          </a:prstGeom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9c_fabric_design_printing_block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ake%20district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724400" cy="3543300"/>
          </a:xfrm>
          <a:prstGeom prst="rect">
            <a:avLst/>
          </a:prstGeom>
        </p:spPr>
      </p:pic>
      <p:pic>
        <p:nvPicPr>
          <p:cNvPr id="3" name="Picture 2" descr="lake-district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4000" y="0"/>
            <a:ext cx="5080000" cy="3810000"/>
          </a:xfrm>
          <a:prstGeom prst="rect">
            <a:avLst/>
          </a:prstGeom>
        </p:spPr>
      </p:pic>
      <p:pic>
        <p:nvPicPr>
          <p:cNvPr id="4" name="Picture 3" descr="wordsworth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2919" y="3276600"/>
            <a:ext cx="2861081" cy="3581400"/>
          </a:xfrm>
          <a:prstGeom prst="rect">
            <a:avLst/>
          </a:prstGeom>
        </p:spPr>
      </p:pic>
      <p:pic>
        <p:nvPicPr>
          <p:cNvPr id="5" name="Picture 4" descr="stc.g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3277817"/>
            <a:ext cx="3276600" cy="3580183"/>
          </a:xfrm>
          <a:prstGeom prst="rect">
            <a:avLst/>
          </a:prstGeom>
        </p:spPr>
      </p:pic>
      <p:pic>
        <p:nvPicPr>
          <p:cNvPr id="6" name="Picture 5" descr="i002652 byron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81400" y="3752494"/>
            <a:ext cx="2362200" cy="3105505"/>
          </a:xfrm>
          <a:prstGeom prst="rect">
            <a:avLst/>
          </a:prstGeom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3" descr="C:\Documents and Settings\Owner.YOUR-0944CBA8B9\My Documents\J\Bingham the county election 185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19600" y="3595688"/>
            <a:ext cx="4495800" cy="3262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4" descr="C:\Documents and Settings\Owner.YOUR-0944CBA8B9\My Documents\J\Mount rustic dance after sleighride 183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906838"/>
            <a:ext cx="3657600" cy="2951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5" descr="C:\Documents and Settings\Owner.YOUR-0944CBA8B9\My Documents\J\Mount The Breakdown aka the bar scene 1835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3124200" cy="2551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7" descr="C:\Documents and Settings\Owner.YOUR-0944CBA8B9\My Documents\J\Bingham jolly flatboatmen 1857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429000" y="0"/>
            <a:ext cx="5715000" cy="382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8" name="Picture 8" descr="C:\Documents and Settings\Owner.YOUR-0944CBA8B9\My Documents\J\Bingham shooting for the beef 1850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85800" y="2286000"/>
            <a:ext cx="3581400" cy="242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754" name="Picture 2" descr="C:\Documents and Settings\Owner.YOUR-0944CBA8B9\My Documents\American Political and Social History I fall 06\American History fall 06 images nineteenth century\ElectoralCollege1804-Large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80963"/>
            <a:ext cx="9144000" cy="66960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p1 st. eustatiu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0"/>
            <a:ext cx="6451600" cy="4419600"/>
          </a:xfrm>
          <a:prstGeom prst="rect">
            <a:avLst/>
          </a:prstGeom>
        </p:spPr>
      </p:pic>
      <p:pic>
        <p:nvPicPr>
          <p:cNvPr id="3" name="Picture 2" descr="sailing-vacation-statia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7800" y="3943351"/>
            <a:ext cx="3886200" cy="2914650"/>
          </a:xfrm>
          <a:prstGeom prst="rect">
            <a:avLst/>
          </a:prstGeom>
        </p:spPr>
      </p:pic>
      <p:pic>
        <p:nvPicPr>
          <p:cNvPr id="4" name="Picture 3" descr="Grant__the_Quill_and_Oranjestat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3600450"/>
            <a:ext cx="4343400" cy="3257550"/>
          </a:xfrm>
          <a:prstGeom prst="rect">
            <a:avLst/>
          </a:prstGeom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Mr. and Mrs Thomas Mifflin (Sarah Morris) - (John Singleton Copley - 1773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87151"/>
            <a:ext cx="3124200" cy="3970849"/>
          </a:xfrm>
          <a:prstGeom prst="rect">
            <a:avLst/>
          </a:prstGeom>
        </p:spPr>
      </p:pic>
      <p:pic>
        <p:nvPicPr>
          <p:cNvPr id="4" name="Picture 3" descr="Gouverneur Morris - Ezra Ames 1815.jpg"/>
          <p:cNvPicPr>
            <a:picLocks noChangeAspect="1"/>
          </p:cNvPicPr>
          <p:nvPr/>
        </p:nvPicPr>
        <p:blipFill>
          <a:blip r:embed="rId3"/>
          <a:srcRect l="13207" r="13208"/>
          <a:stretch>
            <a:fillRect/>
          </a:stretch>
        </p:blipFill>
        <p:spPr>
          <a:xfrm>
            <a:off x="2895600" y="0"/>
            <a:ext cx="2667000" cy="3624384"/>
          </a:xfrm>
          <a:prstGeom prst="rect">
            <a:avLst/>
          </a:prstGeom>
        </p:spPr>
      </p:pic>
      <p:pic>
        <p:nvPicPr>
          <p:cNvPr id="2" name="Picture 1" descr="Dr. Philemon Tracy 1790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67375" y="0"/>
            <a:ext cx="3476625" cy="3714750"/>
          </a:xfrm>
          <a:prstGeom prst="rect">
            <a:avLst/>
          </a:prstGeom>
        </p:spPr>
      </p:pic>
      <p:pic>
        <p:nvPicPr>
          <p:cNvPr id="9" name="Picture 8" descr="Feke Portrait of a Woman 1748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00400" y="3228848"/>
            <a:ext cx="2895600" cy="3629152"/>
          </a:xfrm>
          <a:prstGeom prst="rect">
            <a:avLst/>
          </a:prstGeom>
        </p:spPr>
      </p:pic>
      <p:pic>
        <p:nvPicPr>
          <p:cNvPr id="10" name="Picture 9" descr="N Partridge Ebeneezer Coffin 1714-30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2819400" cy="3666292"/>
          </a:xfrm>
          <a:prstGeom prst="rect">
            <a:avLst/>
          </a:prstGeom>
        </p:spPr>
      </p:pic>
      <p:pic>
        <p:nvPicPr>
          <p:cNvPr id="11" name="Picture 10" descr="poss. Pieter Vanderlyn Miss Van Alen 1735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48400" y="3238500"/>
            <a:ext cx="2895600" cy="3619500"/>
          </a:xfrm>
          <a:prstGeom prst="rect">
            <a:avLst/>
          </a:prstGeom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utton Wood Tree 5-16-182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372" y="0"/>
            <a:ext cx="851925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ollyhock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8884" y="0"/>
            <a:ext cx="4826232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ketch Young Hickory 5-182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762000"/>
            <a:ext cx="4325888" cy="5334000"/>
          </a:xfrm>
          <a:prstGeom prst="rect">
            <a:avLst/>
          </a:prstGeom>
        </p:spPr>
      </p:pic>
      <p:pic>
        <p:nvPicPr>
          <p:cNvPr id="3" name="Picture 2" descr="Sketch from nature 6-28-182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1614" y="762000"/>
            <a:ext cx="4742385" cy="5334000"/>
          </a:xfrm>
          <a:prstGeom prst="rect">
            <a:avLst/>
          </a:prstGeom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ketch Tree and Rock 5-25-182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6837"/>
            <a:ext cx="9144000" cy="5564325"/>
          </a:xfrm>
          <a:prstGeom prst="rect">
            <a:avLst/>
          </a:prstGeom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rom Natur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7624" y="0"/>
            <a:ext cx="5768752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quillante,1994%20Palisade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876800" cy="3224331"/>
          </a:xfrm>
          <a:prstGeom prst="rect">
            <a:avLst/>
          </a:prstGeom>
        </p:spPr>
      </p:pic>
      <p:pic>
        <p:nvPicPr>
          <p:cNvPr id="3" name="Picture 2" descr="catskills-fall-0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6800" y="0"/>
            <a:ext cx="4267200" cy="3200400"/>
          </a:xfrm>
          <a:prstGeom prst="rect">
            <a:avLst/>
          </a:prstGeom>
        </p:spPr>
      </p:pic>
      <p:pic>
        <p:nvPicPr>
          <p:cNvPr id="4" name="Picture 3" descr="Fulton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3200400"/>
            <a:ext cx="6810140" cy="3657599"/>
          </a:xfrm>
          <a:prstGeom prst="rect">
            <a:avLst/>
          </a:prstGeom>
        </p:spPr>
      </p:pic>
      <p:pic>
        <p:nvPicPr>
          <p:cNvPr id="5" name="Picture 4" descr="westpoint0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531429" y="4114800"/>
            <a:ext cx="2612571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Documents and Settings\Owner.YOUR-0944CBA8B9\My Documents\History of European Civilization II fall 06\cooper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3960813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7" name="Picture 3" descr="C:\Documents and Settings\Owner.YOUR-0944CBA8B9\My Documents\History of European Civilization II fall 06\Washington-Irving-big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97500" y="0"/>
            <a:ext cx="37465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8" name="Picture 4" descr="C:\Documents and Settings\Owner.YOUR-0944CBA8B9\My Documents\J\William Cullen Bryant morse1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971800" y="2743200"/>
            <a:ext cx="33655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Documents and Settings\Owner.YOUR-0944CBA8B9\My Documents\J\Catskill Mountain House sit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410200" cy="405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1" name="Picture 3" descr="C:\Documents and Settings\Owner.YOUR-0944CBA8B9\My Documents\J\UDCatMNTHous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52800" y="3203575"/>
            <a:ext cx="5791200" cy="3654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homas_Jefferson%27s_Monticello_Estat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C:\Documents and Settings\Owner.YOUR-0944CBA8B9\My Documents\U.S. History Spring 06\Allston Moonlit Landscape 181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46063"/>
            <a:ext cx="9144000" cy="6364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993_41_1b sedgley park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7818"/>
            <a:ext cx="9144000" cy="6442364"/>
          </a:xfrm>
          <a:prstGeom prst="rect">
            <a:avLst/>
          </a:prstGeom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C:\Documents and Settings\Owner.YOUR-0944CBA8B9\My Documents\J\trumbull niagar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50838"/>
            <a:ext cx="9144000" cy="615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1026" descr="C:\Documents and Settings\Owner.YOUR-0944CBA8B9\My Documents\J\Trumbull Norwich Falls 180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0"/>
            <a:ext cx="876389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1026" descr="C:\Documents and Settings\Owner.YOUR-0944CBA8B9\My Documents\J\Stuart John Trumbull 181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49425" y="0"/>
            <a:ext cx="56451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ake with Dead Trees Catskill Thomas Cole 182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4495800" cy="3610127"/>
          </a:xfrm>
          <a:prstGeom prst="rect">
            <a:avLst/>
          </a:prstGeom>
        </p:spPr>
      </p:pic>
      <p:pic>
        <p:nvPicPr>
          <p:cNvPr id="3" name="Picture 2" descr="COLE-T25FP view of the ruins of fort putnam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-1"/>
            <a:ext cx="4572001" cy="3619501"/>
          </a:xfrm>
          <a:prstGeom prst="rect">
            <a:avLst/>
          </a:prstGeom>
        </p:spPr>
      </p:pic>
      <p:pic>
        <p:nvPicPr>
          <p:cNvPr id="4" name="Picture 3" descr="Kaaterskill Falls - (Thomas Cole - 1826)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0" y="3646001"/>
            <a:ext cx="4572000" cy="3211999"/>
          </a:xfrm>
          <a:prstGeom prst="rect">
            <a:avLst/>
          </a:prstGeom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ketch for Lake with Dead Tree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59463"/>
            <a:ext cx="9144000" cy="5339073"/>
          </a:xfrm>
          <a:prstGeom prst="rect">
            <a:avLst/>
          </a:prstGeom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ake with Dead Trees Catskill Thomas Cole 182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763" y="0"/>
            <a:ext cx="8540473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C:\Documents and Settings\Owner.YOUR-0944CBA8B9\My Documents\U.S. History Spring 06\Cole Kaaterskill 182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76400" y="0"/>
            <a:ext cx="58118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ketch for Kaaterskill Fall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3647" y="0"/>
            <a:ext cx="5336705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850" name="Picture 2" descr="C:\Documents and Settings\Owner.YOUR-0944CBA8B9\My Documents\American Political and Social History I fall 06\American History fall 06 images nineteenth century\monticello_west_vegfruit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C:\Documents and Settings\Owner.YOUR-0944CBA8B9\My Documents\J\Sully_Daniel_Wadsworth_180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40288" y="762000"/>
            <a:ext cx="4303712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5" name="Picture 3" descr="C:\Documents and Settings\Owner.YOUR-0944CBA8B9\My Documents\J\wright19 gilmor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762000"/>
            <a:ext cx="4411663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C:\Documents and Settings\Owner.YOUR-0944CBA8B9\My Documents\J\morse2 self portrait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38313" y="0"/>
            <a:ext cx="566578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Picture 2" descr="C:\Documents and Settings\Owner.YOUR-0944CBA8B9\My Documents\U.S. History Spring 06\Morse The Old House of Representatives 182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54013"/>
            <a:ext cx="9144000" cy="61499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andscape the Seat of Mr. Featherstonhaugh in the Distance Thomas Cole 182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10896"/>
            <a:ext cx="9144000" cy="6236208"/>
          </a:xfrm>
          <a:prstGeom prst="rect">
            <a:avLst/>
          </a:prstGeom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C:\Documents and Settings\Owner.YOUR-0944CBA8B9\My Documents\J\Doughty Ruins in a Landscape 182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5875"/>
            <a:ext cx="9144000" cy="682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C:\Documents and Settings\Owner.YOUR-0944CBA8B9\My Documents\J\Alvan Fisher A Storm in the Valley 183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66688"/>
            <a:ext cx="9144000" cy="652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C:\Documents and Settings\Owner.YOUR-0944CBA8B9\My Documents\J\R Peale Niagara 183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588"/>
            <a:ext cx="9144000" cy="686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1026" descr="C:\Documents and Settings\Owner.YOUR-0944CBA8B9\My Documents\Cole art\Cole_Thomas_Landscape_with_Dead_Tree_182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-22225"/>
            <a:ext cx="8458200" cy="688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C:\Documents and Settings\Owner.YOUR-0944CBA8B9\My Documents\Cole art\Cole_Thomas_Daniel_Boone_Sitting_at_the_Door_of_His_Cabin_on_the_Great_Osage_Lake_Kentucky_182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0738" y="0"/>
            <a:ext cx="750411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3" descr="C:\Documents and Settings\Owner.YOUR-0944CBA8B9\My Documents\Cole art\Cole_Thomas_Gelyna_%28View_near_Ticonderoga_1826-2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23838"/>
            <a:ext cx="9144000" cy="641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874" name="Picture 2" descr="C:\Documents and Settings\Owner.YOUR-0944CBA8B9\My Documents\American Political and Social History I fall 06\American History fall 06 images nineteenth century\monticello entranc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105400" cy="3981657"/>
          </a:xfrm>
          <a:prstGeom prst="rect">
            <a:avLst/>
          </a:prstGeom>
          <a:noFill/>
        </p:spPr>
      </p:pic>
      <p:pic>
        <p:nvPicPr>
          <p:cNvPr id="3" name="Picture 2" descr="C:\Documents and Settings\Owner.YOUR-0944CBA8B9\My Documents\American Political and Social History I fall 06\American History fall 06 images nineteenth century\monticello parlor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31116" y="533399"/>
            <a:ext cx="4012884" cy="5029201"/>
          </a:xfrm>
          <a:prstGeom prst="rect">
            <a:avLst/>
          </a:prstGeom>
          <a:noFill/>
        </p:spPr>
      </p:pic>
      <p:pic>
        <p:nvPicPr>
          <p:cNvPr id="4" name="Picture 2" descr="C:\Documents and Settings\Owner.YOUR-0944CBA8B9\My Documents\American Political and Social History I fall 06\American History fall 06 images nineteenth century\monticello library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38200" y="2895600"/>
            <a:ext cx="3513878" cy="3962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homas Cole by Thomas Seir Cumming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3222" y="0"/>
            <a:ext cx="5397556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1026" descr="C:\Documents and Settings\Owner.YOUR-0944CBA8B9\My Documents\Cole art\Cole Scene from Last of the Mohicans 182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38100"/>
            <a:ext cx="9144000" cy="689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C:\Documents and Settings\Owner.YOUR-0944CBA8B9\My Documents\Cole art\Cora%20Kneeling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42875"/>
            <a:ext cx="9144000" cy="657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0005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9600"/>
            <a:ext cx="4536731" cy="5562600"/>
          </a:xfrm>
          <a:prstGeom prst="rect">
            <a:avLst/>
          </a:prstGeom>
        </p:spPr>
      </p:pic>
      <p:pic>
        <p:nvPicPr>
          <p:cNvPr id="3" name="Picture 2" descr="DSC00057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3764" y="607752"/>
            <a:ext cx="4510235" cy="5564448"/>
          </a:xfrm>
          <a:prstGeom prst="rect">
            <a:avLst/>
          </a:prstGeom>
        </p:spPr>
      </p:pic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0040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86000" y="0"/>
            <a:ext cx="4419600" cy="3225219"/>
          </a:xfrm>
          <a:prstGeom prst="rect">
            <a:avLst/>
          </a:prstGeom>
        </p:spPr>
      </p:pic>
      <p:pic>
        <p:nvPicPr>
          <p:cNvPr id="3" name="Picture 2" descr="DSC0008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6400" y="3238025"/>
            <a:ext cx="5715000" cy="3619975"/>
          </a:xfrm>
          <a:prstGeom prst="rect">
            <a:avLst/>
          </a:prstGeom>
        </p:spPr>
      </p:pic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SC0040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291436" cy="6858000"/>
          </a:xfrm>
          <a:prstGeom prst="rect">
            <a:avLst/>
          </a:prstGeom>
        </p:spPr>
      </p:pic>
      <p:pic>
        <p:nvPicPr>
          <p:cNvPr id="5" name="Picture 4" descr="DSC00409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1465" y="0"/>
            <a:ext cx="4432536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C:\Documents and Settings\Owner.YOUR-0944CBA8B9\My Documents\Cole art\Cole_Thomas_The_Garden_of_Eden_182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33350"/>
            <a:ext cx="9144000" cy="659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C:\Documents and Settings\Owner.YOUR-0944CBA8B9\My Documents\Cole art\Cole_Thomas_Expulsion_from_the_Garden_of_Eden_182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15925"/>
            <a:ext cx="9144000" cy="602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00070 first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5137170" cy="4038600"/>
          </a:xfrm>
          <a:prstGeom prst="rect">
            <a:avLst/>
          </a:prstGeom>
        </p:spPr>
      </p:pic>
      <p:pic>
        <p:nvPicPr>
          <p:cNvPr id="3" name="Picture 2" descr="DSC0003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3024230"/>
            <a:ext cx="4572000" cy="3833769"/>
          </a:xfrm>
          <a:prstGeom prst="rect">
            <a:avLst/>
          </a:prstGeom>
        </p:spPr>
      </p:pic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C:\Documents and Settings\Owner.YOUR-0944CBA8B9\My Documents\American Political and Social History I fall 06\American History fall 06 images nineteenth century\ElectoralCollege1828-Large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84138"/>
            <a:ext cx="9144000" cy="668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406</TotalTime>
  <Words>1</Words>
  <Application>Microsoft Office PowerPoint</Application>
  <PresentationFormat>On-screen Show (4:3)</PresentationFormat>
  <Paragraphs>1</Paragraphs>
  <Slides>343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343</vt:i4>
      </vt:variant>
    </vt:vector>
  </HeadingPairs>
  <TitlesOfParts>
    <vt:vector size="344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Slide 65</vt:lpstr>
      <vt:lpstr>Slide 66</vt:lpstr>
      <vt:lpstr>Slide 67</vt:lpstr>
      <vt:lpstr>Slide 68</vt:lpstr>
      <vt:lpstr>Slide 69</vt:lpstr>
      <vt:lpstr>Slide 70</vt:lpstr>
      <vt:lpstr>Slide 71</vt:lpstr>
      <vt:lpstr>Slide 72</vt:lpstr>
      <vt:lpstr>Slide 73</vt:lpstr>
      <vt:lpstr>Slide 74</vt:lpstr>
      <vt:lpstr>Slide 75</vt:lpstr>
      <vt:lpstr>Slide 76</vt:lpstr>
      <vt:lpstr>Slide 77</vt:lpstr>
      <vt:lpstr>Slide 78</vt:lpstr>
      <vt:lpstr>Slide 79</vt:lpstr>
      <vt:lpstr>Slide 80</vt:lpstr>
      <vt:lpstr>Slide 81</vt:lpstr>
      <vt:lpstr>Slide 82</vt:lpstr>
      <vt:lpstr>Slide 83</vt:lpstr>
      <vt:lpstr>Slide 84</vt:lpstr>
      <vt:lpstr>Slide 85</vt:lpstr>
      <vt:lpstr>Slide 86</vt:lpstr>
      <vt:lpstr>Slide 87</vt:lpstr>
      <vt:lpstr>Slide 88</vt:lpstr>
      <vt:lpstr>Slide 89</vt:lpstr>
      <vt:lpstr>Slide 90</vt:lpstr>
      <vt:lpstr>Slide 91</vt:lpstr>
      <vt:lpstr>Slide 92</vt:lpstr>
      <vt:lpstr>Slide 93</vt:lpstr>
      <vt:lpstr>Slide 94</vt:lpstr>
      <vt:lpstr>Slide 95</vt:lpstr>
      <vt:lpstr>Slide 96</vt:lpstr>
      <vt:lpstr>Slide 97</vt:lpstr>
      <vt:lpstr>Slide 98</vt:lpstr>
      <vt:lpstr>Slide 99</vt:lpstr>
      <vt:lpstr>Slide 100</vt:lpstr>
      <vt:lpstr>Slide 101</vt:lpstr>
      <vt:lpstr>Slide 102</vt:lpstr>
      <vt:lpstr>Slide 103</vt:lpstr>
      <vt:lpstr>Slide 104</vt:lpstr>
      <vt:lpstr>Slide 105</vt:lpstr>
      <vt:lpstr>Slide 106</vt:lpstr>
      <vt:lpstr>Slide 107</vt:lpstr>
      <vt:lpstr>Slide 108</vt:lpstr>
      <vt:lpstr>Slide 109</vt:lpstr>
      <vt:lpstr>Slide 110</vt:lpstr>
      <vt:lpstr>Slide 111</vt:lpstr>
      <vt:lpstr>Slide 112</vt:lpstr>
      <vt:lpstr>Slide 113</vt:lpstr>
      <vt:lpstr>Slide 114</vt:lpstr>
      <vt:lpstr>Slide 115</vt:lpstr>
      <vt:lpstr>Slide 116</vt:lpstr>
      <vt:lpstr>Slide 117</vt:lpstr>
      <vt:lpstr>Slide 118</vt:lpstr>
      <vt:lpstr>Slide 119</vt:lpstr>
      <vt:lpstr>Slide 120</vt:lpstr>
      <vt:lpstr>Slide 121</vt:lpstr>
      <vt:lpstr>Slide 122</vt:lpstr>
      <vt:lpstr>Slide 123</vt:lpstr>
      <vt:lpstr>Slide 124</vt:lpstr>
      <vt:lpstr>Slide 125</vt:lpstr>
      <vt:lpstr>Slide 126</vt:lpstr>
      <vt:lpstr>Slide 127</vt:lpstr>
      <vt:lpstr>Slide 128</vt:lpstr>
      <vt:lpstr>Slide 129</vt:lpstr>
      <vt:lpstr>Slide 130</vt:lpstr>
      <vt:lpstr>Slide 131</vt:lpstr>
      <vt:lpstr>Slide 132</vt:lpstr>
      <vt:lpstr>Slide 133</vt:lpstr>
      <vt:lpstr>Slide 134</vt:lpstr>
      <vt:lpstr>Slide 135</vt:lpstr>
      <vt:lpstr>Slide 136</vt:lpstr>
      <vt:lpstr>Slide 137</vt:lpstr>
      <vt:lpstr>Slide 138</vt:lpstr>
      <vt:lpstr>Slide 139</vt:lpstr>
      <vt:lpstr>Slide 140</vt:lpstr>
      <vt:lpstr>Slide 141</vt:lpstr>
      <vt:lpstr>Slide 142</vt:lpstr>
      <vt:lpstr>Slide 143</vt:lpstr>
      <vt:lpstr>Slide 144</vt:lpstr>
      <vt:lpstr>Slide 145</vt:lpstr>
      <vt:lpstr>Slide 146</vt:lpstr>
      <vt:lpstr>Slide 147</vt:lpstr>
      <vt:lpstr>Slide 148</vt:lpstr>
      <vt:lpstr>Slide 149</vt:lpstr>
      <vt:lpstr>Slide 150</vt:lpstr>
      <vt:lpstr>Slide 151</vt:lpstr>
      <vt:lpstr>Slide 152</vt:lpstr>
      <vt:lpstr>Slide 153</vt:lpstr>
      <vt:lpstr>Slide 154</vt:lpstr>
      <vt:lpstr>Slide 155</vt:lpstr>
      <vt:lpstr>Slide 156</vt:lpstr>
      <vt:lpstr>Slide 157</vt:lpstr>
      <vt:lpstr>Slide 158</vt:lpstr>
      <vt:lpstr>Slide 159</vt:lpstr>
      <vt:lpstr>Slide 160</vt:lpstr>
      <vt:lpstr>Slide 161</vt:lpstr>
      <vt:lpstr>Slide 162</vt:lpstr>
      <vt:lpstr>Slide 163</vt:lpstr>
      <vt:lpstr>Slide 164</vt:lpstr>
      <vt:lpstr>Slide 165</vt:lpstr>
      <vt:lpstr>Slide 166</vt:lpstr>
      <vt:lpstr>Slide 167</vt:lpstr>
      <vt:lpstr>Slide 168</vt:lpstr>
      <vt:lpstr>Slide 169</vt:lpstr>
      <vt:lpstr>Slide 170</vt:lpstr>
      <vt:lpstr>Slide 171</vt:lpstr>
      <vt:lpstr>Slide 172</vt:lpstr>
      <vt:lpstr>Slide 173</vt:lpstr>
      <vt:lpstr>Slide 174</vt:lpstr>
      <vt:lpstr>Slide 175</vt:lpstr>
      <vt:lpstr>Slide 176</vt:lpstr>
      <vt:lpstr>Slide 177</vt:lpstr>
      <vt:lpstr>Slide 178</vt:lpstr>
      <vt:lpstr>Slide 179</vt:lpstr>
      <vt:lpstr>Slide 180</vt:lpstr>
      <vt:lpstr>Slide 181</vt:lpstr>
      <vt:lpstr>Slide 182</vt:lpstr>
      <vt:lpstr>Slide 183</vt:lpstr>
      <vt:lpstr>Slide 184</vt:lpstr>
      <vt:lpstr>Slide 185</vt:lpstr>
      <vt:lpstr>Slide 186</vt:lpstr>
      <vt:lpstr>Slide 187</vt:lpstr>
      <vt:lpstr>Slide 188</vt:lpstr>
      <vt:lpstr>Slide 189</vt:lpstr>
      <vt:lpstr>Slide 190</vt:lpstr>
      <vt:lpstr>Slide 191</vt:lpstr>
      <vt:lpstr>Slide 192</vt:lpstr>
      <vt:lpstr>Slide 193</vt:lpstr>
      <vt:lpstr>Slide 194</vt:lpstr>
      <vt:lpstr>Slide 195</vt:lpstr>
      <vt:lpstr>Slide 196</vt:lpstr>
      <vt:lpstr>Slide 197</vt:lpstr>
      <vt:lpstr>Slide 198</vt:lpstr>
      <vt:lpstr>Slide 199</vt:lpstr>
      <vt:lpstr>Slide 200</vt:lpstr>
      <vt:lpstr>Slide 201</vt:lpstr>
      <vt:lpstr>Slide 202</vt:lpstr>
      <vt:lpstr>Slide 203</vt:lpstr>
      <vt:lpstr>Slide 204</vt:lpstr>
      <vt:lpstr>Slide 205</vt:lpstr>
      <vt:lpstr>Slide 206</vt:lpstr>
      <vt:lpstr>Slide 207</vt:lpstr>
      <vt:lpstr>Slide 208</vt:lpstr>
      <vt:lpstr>Slide 209</vt:lpstr>
      <vt:lpstr>Slide 210</vt:lpstr>
      <vt:lpstr>Slide 211</vt:lpstr>
      <vt:lpstr>Slide 212</vt:lpstr>
      <vt:lpstr>Slide 213</vt:lpstr>
      <vt:lpstr>Slide 214</vt:lpstr>
      <vt:lpstr>Slide 215</vt:lpstr>
      <vt:lpstr>Slide 216</vt:lpstr>
      <vt:lpstr>Slide 217</vt:lpstr>
      <vt:lpstr>Slide 218</vt:lpstr>
      <vt:lpstr>Slide 219</vt:lpstr>
      <vt:lpstr>Slide 220</vt:lpstr>
      <vt:lpstr>Slide 221</vt:lpstr>
      <vt:lpstr>Slide 222</vt:lpstr>
      <vt:lpstr>Slide 223</vt:lpstr>
      <vt:lpstr>Slide 224</vt:lpstr>
      <vt:lpstr>Slide 225</vt:lpstr>
      <vt:lpstr>Slide 226</vt:lpstr>
      <vt:lpstr>Slide 227</vt:lpstr>
      <vt:lpstr>Slide 228</vt:lpstr>
      <vt:lpstr>Slide 229</vt:lpstr>
      <vt:lpstr>Slide 230</vt:lpstr>
      <vt:lpstr>Slide 231</vt:lpstr>
      <vt:lpstr>Slide 232</vt:lpstr>
      <vt:lpstr>Slide 233</vt:lpstr>
      <vt:lpstr>Slide 234</vt:lpstr>
      <vt:lpstr>Slide 235</vt:lpstr>
      <vt:lpstr>Slide 236</vt:lpstr>
      <vt:lpstr>Slide 237</vt:lpstr>
      <vt:lpstr>Slide 238</vt:lpstr>
      <vt:lpstr>Slide 239</vt:lpstr>
      <vt:lpstr>Slide 240</vt:lpstr>
      <vt:lpstr>Slide 241</vt:lpstr>
      <vt:lpstr>Slide 242</vt:lpstr>
      <vt:lpstr>Slide 243</vt:lpstr>
      <vt:lpstr>Slide 244</vt:lpstr>
      <vt:lpstr>Slide 245</vt:lpstr>
      <vt:lpstr>Slide 246</vt:lpstr>
      <vt:lpstr>Slide 247</vt:lpstr>
      <vt:lpstr>Slide 248</vt:lpstr>
      <vt:lpstr>Slide 249</vt:lpstr>
      <vt:lpstr>Slide 250</vt:lpstr>
      <vt:lpstr>Slide 251</vt:lpstr>
      <vt:lpstr>Slide 252</vt:lpstr>
      <vt:lpstr>Slide 253</vt:lpstr>
      <vt:lpstr>Slide 254</vt:lpstr>
      <vt:lpstr>Slide 255</vt:lpstr>
      <vt:lpstr>Slide 256</vt:lpstr>
      <vt:lpstr>Slide 257</vt:lpstr>
      <vt:lpstr>Slide 258</vt:lpstr>
      <vt:lpstr>Slide 259</vt:lpstr>
      <vt:lpstr>Slide 260</vt:lpstr>
      <vt:lpstr>Slide 261</vt:lpstr>
      <vt:lpstr>Slide 262</vt:lpstr>
      <vt:lpstr>Slide 263</vt:lpstr>
      <vt:lpstr>Slide 264</vt:lpstr>
      <vt:lpstr>Slide 265</vt:lpstr>
      <vt:lpstr>Slide 266</vt:lpstr>
      <vt:lpstr>Slide 267</vt:lpstr>
      <vt:lpstr>Slide 268</vt:lpstr>
      <vt:lpstr>Slide 269</vt:lpstr>
      <vt:lpstr>Slide 270</vt:lpstr>
      <vt:lpstr>Slide 271</vt:lpstr>
      <vt:lpstr>Slide 272</vt:lpstr>
      <vt:lpstr>Slide 273</vt:lpstr>
      <vt:lpstr>Slide 274</vt:lpstr>
      <vt:lpstr>Slide 275</vt:lpstr>
      <vt:lpstr>Slide 276</vt:lpstr>
      <vt:lpstr>Slide 277</vt:lpstr>
      <vt:lpstr>Slide 278</vt:lpstr>
      <vt:lpstr>Slide 279</vt:lpstr>
      <vt:lpstr>Slide 280</vt:lpstr>
      <vt:lpstr>Slide 281</vt:lpstr>
      <vt:lpstr>Slide 282</vt:lpstr>
      <vt:lpstr>Slide 283</vt:lpstr>
      <vt:lpstr>Slide 284</vt:lpstr>
      <vt:lpstr>Slide 285</vt:lpstr>
      <vt:lpstr>Slide 286</vt:lpstr>
      <vt:lpstr>Slide 287</vt:lpstr>
      <vt:lpstr>Slide 288</vt:lpstr>
      <vt:lpstr>Slide 289</vt:lpstr>
      <vt:lpstr>Slide 290</vt:lpstr>
      <vt:lpstr>Slide 291</vt:lpstr>
      <vt:lpstr>Slide 292</vt:lpstr>
      <vt:lpstr>Slide 293</vt:lpstr>
      <vt:lpstr>Slide 294</vt:lpstr>
      <vt:lpstr>Slide 295</vt:lpstr>
      <vt:lpstr>Slide 296</vt:lpstr>
      <vt:lpstr>Slide 297</vt:lpstr>
      <vt:lpstr>Slide 298</vt:lpstr>
      <vt:lpstr>Slide 299</vt:lpstr>
      <vt:lpstr>Slide 300</vt:lpstr>
      <vt:lpstr>Slide 301</vt:lpstr>
      <vt:lpstr>Slide 302</vt:lpstr>
      <vt:lpstr>Slide 303</vt:lpstr>
      <vt:lpstr>Slide 304</vt:lpstr>
      <vt:lpstr>Slide 305</vt:lpstr>
      <vt:lpstr>Slide 306</vt:lpstr>
      <vt:lpstr>Slide 307</vt:lpstr>
      <vt:lpstr>Slide 308</vt:lpstr>
      <vt:lpstr>Slide 309</vt:lpstr>
      <vt:lpstr>Slide 310</vt:lpstr>
      <vt:lpstr>Slide 311</vt:lpstr>
      <vt:lpstr>Slide 312</vt:lpstr>
      <vt:lpstr>Slide 313</vt:lpstr>
      <vt:lpstr>Slide 314</vt:lpstr>
      <vt:lpstr>Slide 315</vt:lpstr>
      <vt:lpstr>Slide 316</vt:lpstr>
      <vt:lpstr>Slide 317</vt:lpstr>
      <vt:lpstr>Slide 318</vt:lpstr>
      <vt:lpstr>Slide 319</vt:lpstr>
      <vt:lpstr>Slide 320</vt:lpstr>
      <vt:lpstr>Slide 321</vt:lpstr>
      <vt:lpstr>Slide 322</vt:lpstr>
      <vt:lpstr>Slide 323</vt:lpstr>
      <vt:lpstr>Slide 324</vt:lpstr>
      <vt:lpstr>Slide 325</vt:lpstr>
      <vt:lpstr>Slide 326</vt:lpstr>
      <vt:lpstr>Slide 327</vt:lpstr>
      <vt:lpstr>Slide 328</vt:lpstr>
      <vt:lpstr>Slide 329</vt:lpstr>
      <vt:lpstr>Slide 330</vt:lpstr>
      <vt:lpstr>Slide 331</vt:lpstr>
      <vt:lpstr>Slide 332</vt:lpstr>
      <vt:lpstr>Slide 333</vt:lpstr>
      <vt:lpstr>Slide 334</vt:lpstr>
      <vt:lpstr>Slide 335</vt:lpstr>
      <vt:lpstr>Slide 336</vt:lpstr>
      <vt:lpstr>Slide 337</vt:lpstr>
      <vt:lpstr>Slide 338</vt:lpstr>
      <vt:lpstr>Slide 339</vt:lpstr>
      <vt:lpstr>Slide 340</vt:lpstr>
      <vt:lpstr>Slide 341</vt:lpstr>
      <vt:lpstr>Slide 342</vt:lpstr>
      <vt:lpstr>Slide 343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Anthony Anadio</dc:creator>
  <cp:lastModifiedBy>Anthony Anadio</cp:lastModifiedBy>
  <cp:revision>7</cp:revision>
  <dcterms:created xsi:type="dcterms:W3CDTF">2007-09-10T12:04:12Z</dcterms:created>
  <dcterms:modified xsi:type="dcterms:W3CDTF">2007-09-10T20:04:28Z</dcterms:modified>
</cp:coreProperties>
</file>